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0" r:id="rId4"/>
    <p:sldId id="261" r:id="rId5"/>
    <p:sldId id="264" r:id="rId6"/>
    <p:sldId id="265" r:id="rId7"/>
    <p:sldId id="263" r:id="rId8"/>
    <p:sldId id="269" r:id="rId9"/>
    <p:sldId id="270" r:id="rId10"/>
    <p:sldId id="271" r:id="rId11"/>
    <p:sldId id="274" r:id="rId12"/>
    <p:sldId id="275" r:id="rId13"/>
    <p:sldId id="279" r:id="rId14"/>
    <p:sldId id="303" r:id="rId15"/>
    <p:sldId id="278" r:id="rId16"/>
    <p:sldId id="276" r:id="rId17"/>
    <p:sldId id="277" r:id="rId18"/>
    <p:sldId id="284" r:id="rId19"/>
    <p:sldId id="280" r:id="rId20"/>
    <p:sldId id="287" r:id="rId21"/>
    <p:sldId id="291" r:id="rId22"/>
    <p:sldId id="297" r:id="rId23"/>
    <p:sldId id="309" r:id="rId24"/>
    <p:sldId id="311" r:id="rId25"/>
    <p:sldId id="305" r:id="rId26"/>
    <p:sldId id="310" r:id="rId27"/>
    <p:sldId id="313" r:id="rId28"/>
    <p:sldId id="312" r:id="rId29"/>
    <p:sldId id="298" r:id="rId30"/>
    <p:sldId id="292" r:id="rId31"/>
    <p:sldId id="299" r:id="rId32"/>
    <p:sldId id="301" r:id="rId33"/>
    <p:sldId id="293" r:id="rId34"/>
    <p:sldId id="302" r:id="rId35"/>
    <p:sldId id="294" r:id="rId36"/>
    <p:sldId id="304" r:id="rId37"/>
    <p:sldId id="306" r:id="rId38"/>
    <p:sldId id="30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 rafilson" userId="28d4f319e1ba1ddd" providerId="LiveId" clId="{0B093B3A-1B82-4736-8A5E-9791C1938CC1}"/>
    <pc:docChg chg="undo custSel addSld delSld modSld">
      <pc:chgData name="sid rafilson" userId="28d4f319e1ba1ddd" providerId="LiveId" clId="{0B093B3A-1B82-4736-8A5E-9791C1938CC1}" dt="2025-06-02T20:24:31.542" v="3162" actId="1076"/>
      <pc:docMkLst>
        <pc:docMk/>
      </pc:docMkLst>
      <pc:sldChg chg="modSp mod">
        <pc:chgData name="sid rafilson" userId="28d4f319e1ba1ddd" providerId="LiveId" clId="{0B093B3A-1B82-4736-8A5E-9791C1938CC1}" dt="2025-06-02T17:38:12.874" v="2954" actId="20577"/>
        <pc:sldMkLst>
          <pc:docMk/>
          <pc:sldMk cId="2628107056" sldId="256"/>
        </pc:sldMkLst>
      </pc:sldChg>
      <pc:sldChg chg="modSp mod">
        <pc:chgData name="sid rafilson" userId="28d4f319e1ba1ddd" providerId="LiveId" clId="{0B093B3A-1B82-4736-8A5E-9791C1938CC1}" dt="2025-06-02T17:38:19.603" v="2960" actId="20577"/>
        <pc:sldMkLst>
          <pc:docMk/>
          <pc:sldMk cId="4019722765" sldId="272"/>
        </pc:sldMkLst>
      </pc:sldChg>
      <pc:sldChg chg="modSp mod">
        <pc:chgData name="sid rafilson" userId="28d4f319e1ba1ddd" providerId="LiveId" clId="{0B093B3A-1B82-4736-8A5E-9791C1938CC1}" dt="2025-06-02T17:38:25.697" v="2966" actId="20577"/>
        <pc:sldMkLst>
          <pc:docMk/>
          <pc:sldMk cId="1105195247" sldId="273"/>
        </pc:sldMkLst>
      </pc:sldChg>
      <pc:sldChg chg="modSp mod">
        <pc:chgData name="sid rafilson" userId="28d4f319e1ba1ddd" providerId="LiveId" clId="{0B093B3A-1B82-4736-8A5E-9791C1938CC1}" dt="2025-06-02T17:38:30.866" v="2972" actId="20577"/>
        <pc:sldMkLst>
          <pc:docMk/>
          <pc:sldMk cId="4028519725" sldId="274"/>
        </pc:sldMkLst>
      </pc:sldChg>
      <pc:sldChg chg="addSp modSp mod">
        <pc:chgData name="sid rafilson" userId="28d4f319e1ba1ddd" providerId="LiveId" clId="{0B093B3A-1B82-4736-8A5E-9791C1938CC1}" dt="2025-05-15T19:52:18.295" v="907" actId="20577"/>
        <pc:sldMkLst>
          <pc:docMk/>
          <pc:sldMk cId="2168255960" sldId="277"/>
        </pc:sldMkLst>
      </pc:sldChg>
      <pc:sldChg chg="addSp delSp modSp add mod">
        <pc:chgData name="sid rafilson" userId="28d4f319e1ba1ddd" providerId="LiveId" clId="{0B093B3A-1B82-4736-8A5E-9791C1938CC1}" dt="2025-05-15T22:11:32.285" v="2067" actId="20577"/>
        <pc:sldMkLst>
          <pc:docMk/>
          <pc:sldMk cId="391574459" sldId="280"/>
        </pc:sldMkLst>
      </pc:sldChg>
      <pc:sldChg chg="addSp delSp modSp add mod">
        <pc:chgData name="sid rafilson" userId="28d4f319e1ba1ddd" providerId="LiveId" clId="{0B093B3A-1B82-4736-8A5E-9791C1938CC1}" dt="2025-05-15T18:06:17.101" v="421" actId="20577"/>
        <pc:sldMkLst>
          <pc:docMk/>
          <pc:sldMk cId="597955316" sldId="281"/>
        </pc:sldMkLst>
      </pc:sldChg>
      <pc:sldChg chg="delSp add mod">
        <pc:chgData name="sid rafilson" userId="28d4f319e1ba1ddd" providerId="LiveId" clId="{0B093B3A-1B82-4736-8A5E-9791C1938CC1}" dt="2025-05-15T18:10:03.495" v="756" actId="478"/>
        <pc:sldMkLst>
          <pc:docMk/>
          <pc:sldMk cId="1530431625" sldId="282"/>
        </pc:sldMkLst>
      </pc:sldChg>
      <pc:sldChg chg="modSp add mod">
        <pc:chgData name="sid rafilson" userId="28d4f319e1ba1ddd" providerId="LiveId" clId="{0B093B3A-1B82-4736-8A5E-9791C1938CC1}" dt="2025-05-15T19:52:15.722" v="906" actId="20577"/>
        <pc:sldMkLst>
          <pc:docMk/>
          <pc:sldMk cId="168627829" sldId="283"/>
        </pc:sldMkLst>
      </pc:sldChg>
      <pc:sldChg chg="modSp add mod">
        <pc:chgData name="sid rafilson" userId="28d4f319e1ba1ddd" providerId="LiveId" clId="{0B093B3A-1B82-4736-8A5E-9791C1938CC1}" dt="2025-05-15T19:52:47.128" v="912" actId="20577"/>
        <pc:sldMkLst>
          <pc:docMk/>
          <pc:sldMk cId="3629310154" sldId="284"/>
        </pc:sldMkLst>
      </pc:sldChg>
      <pc:sldChg chg="modSp add mod">
        <pc:chgData name="sid rafilson" userId="28d4f319e1ba1ddd" providerId="LiveId" clId="{0B093B3A-1B82-4736-8A5E-9791C1938CC1}" dt="2025-05-15T19:52:50.444" v="914" actId="5793"/>
        <pc:sldMkLst>
          <pc:docMk/>
          <pc:sldMk cId="3402195853" sldId="285"/>
        </pc:sldMkLst>
      </pc:sldChg>
      <pc:sldChg chg="modSp add mod">
        <pc:chgData name="sid rafilson" userId="28d4f319e1ba1ddd" providerId="LiveId" clId="{0B093B3A-1B82-4736-8A5E-9791C1938CC1}" dt="2025-05-15T19:52:56.869" v="917" actId="20577"/>
        <pc:sldMkLst>
          <pc:docMk/>
          <pc:sldMk cId="2619737835" sldId="286"/>
        </pc:sldMkLst>
      </pc:sldChg>
      <pc:sldChg chg="addSp delSp modSp add mod">
        <pc:chgData name="sid rafilson" userId="28d4f319e1ba1ddd" providerId="LiveId" clId="{0B093B3A-1B82-4736-8A5E-9791C1938CC1}" dt="2025-05-15T20:03:59.846" v="1128" actId="1076"/>
        <pc:sldMkLst>
          <pc:docMk/>
          <pc:sldMk cId="3134298124" sldId="287"/>
        </pc:sldMkLst>
      </pc:sldChg>
      <pc:sldChg chg="addSp delSp add mod">
        <pc:chgData name="sid rafilson" userId="28d4f319e1ba1ddd" providerId="LiveId" clId="{0B093B3A-1B82-4736-8A5E-9791C1938CC1}" dt="2025-05-15T20:04:30.271" v="1141" actId="478"/>
        <pc:sldMkLst>
          <pc:docMk/>
          <pc:sldMk cId="1491180049" sldId="288"/>
        </pc:sldMkLst>
      </pc:sldChg>
      <pc:sldChg chg="delSp add mod">
        <pc:chgData name="sid rafilson" userId="28d4f319e1ba1ddd" providerId="LiveId" clId="{0B093B3A-1B82-4736-8A5E-9791C1938CC1}" dt="2025-05-15T20:04:21.905" v="1135" actId="478"/>
        <pc:sldMkLst>
          <pc:docMk/>
          <pc:sldMk cId="642340107" sldId="289"/>
        </pc:sldMkLst>
      </pc:sldChg>
      <pc:sldChg chg="delSp modSp add del mod">
        <pc:chgData name="sid rafilson" userId="28d4f319e1ba1ddd" providerId="LiveId" clId="{0B093B3A-1B82-4736-8A5E-9791C1938CC1}" dt="2025-05-15T20:06:04.139" v="1200" actId="47"/>
        <pc:sldMkLst>
          <pc:docMk/>
          <pc:sldMk cId="441500161" sldId="290"/>
        </pc:sldMkLst>
      </pc:sldChg>
      <pc:sldChg chg="addSp delSp modSp add mod">
        <pc:chgData name="sid rafilson" userId="28d4f319e1ba1ddd" providerId="LiveId" clId="{0B093B3A-1B82-4736-8A5E-9791C1938CC1}" dt="2025-05-15T20:11:32.180" v="1482" actId="20577"/>
        <pc:sldMkLst>
          <pc:docMk/>
          <pc:sldMk cId="1662754760" sldId="291"/>
        </pc:sldMkLst>
      </pc:sldChg>
      <pc:sldChg chg="addSp modSp add mod">
        <pc:chgData name="sid rafilson" userId="28d4f319e1ba1ddd" providerId="LiveId" clId="{0B093B3A-1B82-4736-8A5E-9791C1938CC1}" dt="2025-05-15T20:17:46.228" v="1717" actId="1037"/>
        <pc:sldMkLst>
          <pc:docMk/>
          <pc:sldMk cId="1684894036" sldId="292"/>
        </pc:sldMkLst>
      </pc:sldChg>
      <pc:sldChg chg="addSp delSp modSp add mod">
        <pc:chgData name="sid rafilson" userId="28d4f319e1ba1ddd" providerId="LiveId" clId="{0B093B3A-1B82-4736-8A5E-9791C1938CC1}" dt="2025-05-15T20:23:26.732" v="1943" actId="1038"/>
        <pc:sldMkLst>
          <pc:docMk/>
          <pc:sldMk cId="3420143133" sldId="293"/>
        </pc:sldMkLst>
      </pc:sldChg>
      <pc:sldChg chg="addSp modSp add mod">
        <pc:chgData name="sid rafilson" userId="28d4f319e1ba1ddd" providerId="LiveId" clId="{0B093B3A-1B82-4736-8A5E-9791C1938CC1}" dt="2025-05-15T20:52:02.643" v="2017" actId="1076"/>
        <pc:sldMkLst>
          <pc:docMk/>
          <pc:sldMk cId="3492251014" sldId="294"/>
        </pc:sldMkLst>
      </pc:sldChg>
      <pc:sldChg chg="modSp add mod">
        <pc:chgData name="sid rafilson" userId="28d4f319e1ba1ddd" providerId="LiveId" clId="{0B093B3A-1B82-4736-8A5E-9791C1938CC1}" dt="2025-05-15T20:06:59.737" v="1299" actId="20577"/>
        <pc:sldMkLst>
          <pc:docMk/>
          <pc:sldMk cId="260864629" sldId="295"/>
        </pc:sldMkLst>
      </pc:sldChg>
      <pc:sldChg chg="modSp add mod">
        <pc:chgData name="sid rafilson" userId="28d4f319e1ba1ddd" providerId="LiveId" clId="{0B093B3A-1B82-4736-8A5E-9791C1938CC1}" dt="2025-05-15T20:07:16.733" v="1340" actId="20577"/>
        <pc:sldMkLst>
          <pc:docMk/>
          <pc:sldMk cId="1205780584" sldId="296"/>
        </pc:sldMkLst>
      </pc:sldChg>
      <pc:sldChg chg="addSp delSp modSp add mod">
        <pc:chgData name="sid rafilson" userId="28d4f319e1ba1ddd" providerId="LiveId" clId="{0B093B3A-1B82-4736-8A5E-9791C1938CC1}" dt="2025-05-15T20:13:52.402" v="1533" actId="208"/>
        <pc:sldMkLst>
          <pc:docMk/>
          <pc:sldMk cId="2148009073" sldId="297"/>
        </pc:sldMkLst>
      </pc:sldChg>
      <pc:sldChg chg="add del">
        <pc:chgData name="sid rafilson" userId="28d4f319e1ba1ddd" providerId="LiveId" clId="{0B093B3A-1B82-4736-8A5E-9791C1938CC1}" dt="2025-05-15T20:16:04.485" v="1659"/>
        <pc:sldMkLst>
          <pc:docMk/>
          <pc:sldMk cId="1598828369" sldId="298"/>
        </pc:sldMkLst>
      </pc:sldChg>
      <pc:sldChg chg="modSp add mod">
        <pc:chgData name="sid rafilson" userId="28d4f319e1ba1ddd" providerId="LiveId" clId="{0B093B3A-1B82-4736-8A5E-9791C1938CC1}" dt="2025-05-15T20:16:30.665" v="1703" actId="20577"/>
        <pc:sldMkLst>
          <pc:docMk/>
          <pc:sldMk cId="4182386472" sldId="298"/>
        </pc:sldMkLst>
      </pc:sldChg>
      <pc:sldChg chg="addSp delSp modSp add mod">
        <pc:chgData name="sid rafilson" userId="28d4f319e1ba1ddd" providerId="LiveId" clId="{0B093B3A-1B82-4736-8A5E-9791C1938CC1}" dt="2025-05-15T20:19:13.900" v="1768" actId="1076"/>
        <pc:sldMkLst>
          <pc:docMk/>
          <pc:sldMk cId="2724509020" sldId="299"/>
        </pc:sldMkLst>
      </pc:sldChg>
      <pc:sldChg chg="addSp delSp modSp add del mod">
        <pc:chgData name="sid rafilson" userId="28d4f319e1ba1ddd" providerId="LiveId" clId="{0B093B3A-1B82-4736-8A5E-9791C1938CC1}" dt="2025-06-02T19:47:40.003" v="3003" actId="47"/>
        <pc:sldMkLst>
          <pc:docMk/>
          <pc:sldMk cId="1817496942" sldId="300"/>
        </pc:sldMkLst>
      </pc:sldChg>
      <pc:sldChg chg="addSp delSp modSp add mod">
        <pc:chgData name="sid rafilson" userId="28d4f319e1ba1ddd" providerId="LiveId" clId="{0B093B3A-1B82-4736-8A5E-9791C1938CC1}" dt="2025-05-15T20:21:01.282" v="1831" actId="20577"/>
        <pc:sldMkLst>
          <pc:docMk/>
          <pc:sldMk cId="36468883" sldId="301"/>
        </pc:sldMkLst>
      </pc:sldChg>
      <pc:sldChg chg="addSp delSp modSp add mod">
        <pc:chgData name="sid rafilson" userId="28d4f319e1ba1ddd" providerId="LiveId" clId="{0B093B3A-1B82-4736-8A5E-9791C1938CC1}" dt="2025-05-15T20:32:12.955" v="1956" actId="1076"/>
        <pc:sldMkLst>
          <pc:docMk/>
          <pc:sldMk cId="2526559371" sldId="302"/>
        </pc:sldMkLst>
      </pc:sldChg>
      <pc:sldChg chg="addSp delSp modSp mod">
        <pc:chgData name="sid rafilson" userId="28d4f319e1ba1ddd" providerId="LiveId" clId="{0B093B3A-1B82-4736-8A5E-9791C1938CC1}" dt="2025-06-02T20:23:46.848" v="3152" actId="1076"/>
        <pc:sldMkLst>
          <pc:docMk/>
          <pc:sldMk cId="1078801695" sldId="305"/>
        </pc:sldMkLst>
      </pc:sldChg>
      <pc:sldChg chg="modSp mod">
        <pc:chgData name="sid rafilson" userId="28d4f319e1ba1ddd" providerId="LiveId" clId="{0B093B3A-1B82-4736-8A5E-9791C1938CC1}" dt="2025-06-02T17:37:18.389" v="2946" actId="20577"/>
        <pc:sldMkLst>
          <pc:docMk/>
          <pc:sldMk cId="259203292" sldId="307"/>
        </pc:sldMkLst>
      </pc:sldChg>
      <pc:sldChg chg="delSp add del mod">
        <pc:chgData name="sid rafilson" userId="28d4f319e1ba1ddd" providerId="LiveId" clId="{0B093B3A-1B82-4736-8A5E-9791C1938CC1}" dt="2025-06-02T17:04:36.658" v="2089" actId="47"/>
        <pc:sldMkLst>
          <pc:docMk/>
          <pc:sldMk cId="3040177035" sldId="308"/>
        </pc:sldMkLst>
      </pc:sldChg>
      <pc:sldChg chg="addSp delSp modSp add mod">
        <pc:chgData name="sid rafilson" userId="28d4f319e1ba1ddd" providerId="LiveId" clId="{0B093B3A-1B82-4736-8A5E-9791C1938CC1}" dt="2025-06-02T17:42:59.173" v="2977" actId="1076"/>
        <pc:sldMkLst>
          <pc:docMk/>
          <pc:sldMk cId="3293910066" sldId="309"/>
        </pc:sldMkLst>
      </pc:sldChg>
      <pc:sldChg chg="addSp delSp modSp add mod">
        <pc:chgData name="sid rafilson" userId="28d4f319e1ba1ddd" providerId="LiveId" clId="{0B093B3A-1B82-4736-8A5E-9791C1938CC1}" dt="2025-06-02T17:46:21.372" v="3002" actId="113"/>
        <pc:sldMkLst>
          <pc:docMk/>
          <pc:sldMk cId="3464860939" sldId="310"/>
        </pc:sldMkLst>
      </pc:sldChg>
      <pc:sldChg chg="addSp delSp modSp add mod">
        <pc:chgData name="sid rafilson" userId="28d4f319e1ba1ddd" providerId="LiveId" clId="{0B093B3A-1B82-4736-8A5E-9791C1938CC1}" dt="2025-06-02T17:44:42.228" v="2987" actId="478"/>
        <pc:sldMkLst>
          <pc:docMk/>
          <pc:sldMk cId="3819721252" sldId="311"/>
        </pc:sldMkLst>
      </pc:sldChg>
      <pc:sldChg chg="addSp delSp modSp add mod">
        <pc:chgData name="sid rafilson" userId="28d4f319e1ba1ddd" providerId="LiveId" clId="{0B093B3A-1B82-4736-8A5E-9791C1938CC1}" dt="2025-06-02T20:24:31.542" v="3162" actId="1076"/>
        <pc:sldMkLst>
          <pc:docMk/>
          <pc:sldMk cId="4145863922" sldId="312"/>
        </pc:sldMkLst>
      </pc:sldChg>
      <pc:sldChg chg="addSp delSp modSp add mod">
        <pc:chgData name="sid rafilson" userId="28d4f319e1ba1ddd" providerId="LiveId" clId="{0B093B3A-1B82-4736-8A5E-9791C1938CC1}" dt="2025-06-02T19:50:26.285" v="3017" actId="478"/>
        <pc:sldMkLst>
          <pc:docMk/>
          <pc:sldMk cId="1545036298" sldId="313"/>
        </pc:sldMkLst>
      </pc:sldChg>
      <pc:sldChg chg="addSp delSp modSp add del mod">
        <pc:chgData name="sid rafilson" userId="28d4f319e1ba1ddd" providerId="LiveId" clId="{0B093B3A-1B82-4736-8A5E-9791C1938CC1}" dt="2025-06-02T20:03:08.707" v="3140" actId="47"/>
        <pc:sldMkLst>
          <pc:docMk/>
          <pc:sldMk cId="1053191423" sldId="314"/>
        </pc:sldMkLst>
      </pc:sldChg>
      <pc:sldChg chg="modSp add mod">
        <pc:chgData name="sid rafilson" userId="28d4f319e1ba1ddd" providerId="LiveId" clId="{0B093B3A-1B82-4736-8A5E-9791C1938CC1}" dt="2025-06-02T20:03:29.744" v="3142" actId="20577"/>
        <pc:sldMkLst>
          <pc:docMk/>
          <pc:sldMk cId="1608808836" sldId="314"/>
        </pc:sldMkLst>
      </pc:sldChg>
      <pc:sldChg chg="modSp add mod">
        <pc:chgData name="sid rafilson" userId="28d4f319e1ba1ddd" providerId="LiveId" clId="{0B093B3A-1B82-4736-8A5E-9791C1938CC1}" dt="2025-06-02T20:03:34.481" v="3144" actId="20577"/>
        <pc:sldMkLst>
          <pc:docMk/>
          <pc:sldMk cId="1805971067" sldId="315"/>
        </pc:sldMkLst>
      </pc:sldChg>
      <pc:sldChg chg="modSp add mod">
        <pc:chgData name="sid rafilson" userId="28d4f319e1ba1ddd" providerId="LiveId" clId="{0B093B3A-1B82-4736-8A5E-9791C1938CC1}" dt="2025-06-02T20:03:40.973" v="3147" actId="20577"/>
        <pc:sldMkLst>
          <pc:docMk/>
          <pc:sldMk cId="2926223369" sldId="316"/>
        </pc:sldMkLst>
      </pc:sldChg>
    </pc:docChg>
  </pc:docChgLst>
  <pc:docChgLst>
    <pc:chgData name="sid rafilson" userId="28d4f319e1ba1ddd" providerId="LiveId" clId="{F8483AD4-6798-4968-A325-8C6DB6E00A66}"/>
    <pc:docChg chg="delSld">
      <pc:chgData name="sid rafilson" userId="28d4f319e1ba1ddd" providerId="LiveId" clId="{F8483AD4-6798-4968-A325-8C6DB6E00A66}" dt="2025-08-16T19:47:11.157" v="3" actId="47"/>
      <pc:docMkLst>
        <pc:docMk/>
      </pc:docMkLst>
      <pc:sldChg chg="del">
        <pc:chgData name="sid rafilson" userId="28d4f319e1ba1ddd" providerId="LiveId" clId="{F8483AD4-6798-4968-A325-8C6DB6E00A66}" dt="2025-08-16T19:46:21.729" v="0" actId="47"/>
        <pc:sldMkLst>
          <pc:docMk/>
          <pc:sldMk cId="4019722765" sldId="272"/>
        </pc:sldMkLst>
      </pc:sldChg>
      <pc:sldChg chg="del">
        <pc:chgData name="sid rafilson" userId="28d4f319e1ba1ddd" providerId="LiveId" clId="{F8483AD4-6798-4968-A325-8C6DB6E00A66}" dt="2025-08-16T19:46:21.729" v="0" actId="47"/>
        <pc:sldMkLst>
          <pc:docMk/>
          <pc:sldMk cId="1105195247" sldId="273"/>
        </pc:sldMkLst>
      </pc:sldChg>
      <pc:sldChg chg="del">
        <pc:chgData name="sid rafilson" userId="28d4f319e1ba1ddd" providerId="LiveId" clId="{F8483AD4-6798-4968-A325-8C6DB6E00A66}" dt="2025-08-16T19:46:51.432" v="2" actId="47"/>
        <pc:sldMkLst>
          <pc:docMk/>
          <pc:sldMk cId="597955316" sldId="281"/>
        </pc:sldMkLst>
      </pc:sldChg>
      <pc:sldChg chg="del">
        <pc:chgData name="sid rafilson" userId="28d4f319e1ba1ddd" providerId="LiveId" clId="{F8483AD4-6798-4968-A325-8C6DB6E00A66}" dt="2025-08-16T19:46:41.115" v="1" actId="47"/>
        <pc:sldMkLst>
          <pc:docMk/>
          <pc:sldMk cId="1530431625" sldId="282"/>
        </pc:sldMkLst>
      </pc:sldChg>
      <pc:sldChg chg="del">
        <pc:chgData name="sid rafilson" userId="28d4f319e1ba1ddd" providerId="LiveId" clId="{F8483AD4-6798-4968-A325-8C6DB6E00A66}" dt="2025-08-16T19:46:41.115" v="1" actId="47"/>
        <pc:sldMkLst>
          <pc:docMk/>
          <pc:sldMk cId="168627829" sldId="283"/>
        </pc:sldMkLst>
      </pc:sldChg>
      <pc:sldChg chg="del">
        <pc:chgData name="sid rafilson" userId="28d4f319e1ba1ddd" providerId="LiveId" clId="{F8483AD4-6798-4968-A325-8C6DB6E00A66}" dt="2025-08-16T19:46:51.432" v="2" actId="47"/>
        <pc:sldMkLst>
          <pc:docMk/>
          <pc:sldMk cId="3402195853" sldId="285"/>
        </pc:sldMkLst>
      </pc:sldChg>
      <pc:sldChg chg="del">
        <pc:chgData name="sid rafilson" userId="28d4f319e1ba1ddd" providerId="LiveId" clId="{F8483AD4-6798-4968-A325-8C6DB6E00A66}" dt="2025-08-16T19:46:51.432" v="2" actId="47"/>
        <pc:sldMkLst>
          <pc:docMk/>
          <pc:sldMk cId="2619737835" sldId="286"/>
        </pc:sldMkLst>
      </pc:sldChg>
      <pc:sldChg chg="del">
        <pc:chgData name="sid rafilson" userId="28d4f319e1ba1ddd" providerId="LiveId" clId="{F8483AD4-6798-4968-A325-8C6DB6E00A66}" dt="2025-08-16T19:47:11.157" v="3" actId="47"/>
        <pc:sldMkLst>
          <pc:docMk/>
          <pc:sldMk cId="1608808836" sldId="314"/>
        </pc:sldMkLst>
      </pc:sldChg>
      <pc:sldChg chg="del">
        <pc:chgData name="sid rafilson" userId="28d4f319e1ba1ddd" providerId="LiveId" clId="{F8483AD4-6798-4968-A325-8C6DB6E00A66}" dt="2025-08-16T19:47:11.157" v="3" actId="47"/>
        <pc:sldMkLst>
          <pc:docMk/>
          <pc:sldMk cId="1805971067" sldId="315"/>
        </pc:sldMkLst>
      </pc:sldChg>
      <pc:sldChg chg="del">
        <pc:chgData name="sid rafilson" userId="28d4f319e1ba1ddd" providerId="LiveId" clId="{F8483AD4-6798-4968-A325-8C6DB6E00A66}" dt="2025-08-16T19:47:11.157" v="3" actId="47"/>
        <pc:sldMkLst>
          <pc:docMk/>
          <pc:sldMk cId="2926223369" sldId="316"/>
        </pc:sldMkLst>
      </pc:sldChg>
    </pc:docChg>
  </pc:docChgLst>
  <pc:docChgLst>
    <pc:chgData name="sid rafilson" userId="28d4f319e1ba1ddd" providerId="LiveId" clId="{CDF78341-7618-45E8-9520-21B2BFB0324B}"/>
    <pc:docChg chg="undo custSel addSld delSld modSld sldOrd">
      <pc:chgData name="sid rafilson" userId="28d4f319e1ba1ddd" providerId="LiveId" clId="{CDF78341-7618-45E8-9520-21B2BFB0324B}" dt="2025-06-03T02:07:58.131" v="5074" actId="20577"/>
      <pc:docMkLst>
        <pc:docMk/>
      </pc:docMkLst>
      <pc:sldChg chg="addSp delSp modSp mod">
        <pc:chgData name="sid rafilson" userId="28d4f319e1ba1ddd" providerId="LiveId" clId="{CDF78341-7618-45E8-9520-21B2BFB0324B}" dt="2025-05-15T04:23:28.984" v="2645" actId="14100"/>
        <pc:sldMkLst>
          <pc:docMk/>
          <pc:sldMk cId="2628107056" sldId="256"/>
        </pc:sldMkLst>
      </pc:sldChg>
      <pc:sldChg chg="addSp delSp modSp mod">
        <pc:chgData name="sid rafilson" userId="28d4f319e1ba1ddd" providerId="LiveId" clId="{CDF78341-7618-45E8-9520-21B2BFB0324B}" dt="2025-05-15T04:53:26.082" v="3205" actId="12"/>
        <pc:sldMkLst>
          <pc:docMk/>
          <pc:sldMk cId="2451623436" sldId="257"/>
        </pc:sldMkLst>
      </pc:sldChg>
      <pc:sldChg chg="addSp delSp modSp add del mod">
        <pc:chgData name="sid rafilson" userId="28d4f319e1ba1ddd" providerId="LiveId" clId="{CDF78341-7618-45E8-9520-21B2BFB0324B}" dt="2025-06-02T21:42:06.958" v="5000" actId="2696"/>
        <pc:sldMkLst>
          <pc:docMk/>
          <pc:sldMk cId="3203401504" sldId="258"/>
        </pc:sldMkLst>
      </pc:sldChg>
      <pc:sldChg chg="addSp modSp add del mod">
        <pc:chgData name="sid rafilson" userId="28d4f319e1ba1ddd" providerId="LiveId" clId="{CDF78341-7618-45E8-9520-21B2BFB0324B}" dt="2025-06-02T21:42:10.220" v="5001" actId="2696"/>
        <pc:sldMkLst>
          <pc:docMk/>
          <pc:sldMk cId="291377821" sldId="259"/>
        </pc:sldMkLst>
      </pc:sldChg>
      <pc:sldChg chg="addSp delSp modSp add mod setBg addAnim delAnim">
        <pc:chgData name="sid rafilson" userId="28d4f319e1ba1ddd" providerId="LiveId" clId="{CDF78341-7618-45E8-9520-21B2BFB0324B}" dt="2025-05-15T04:08:56.690" v="2479" actId="1076"/>
        <pc:sldMkLst>
          <pc:docMk/>
          <pc:sldMk cId="3138698609" sldId="260"/>
        </pc:sldMkLst>
      </pc:sldChg>
      <pc:sldChg chg="addSp delSp modSp add mod">
        <pc:chgData name="sid rafilson" userId="28d4f319e1ba1ddd" providerId="LiveId" clId="{CDF78341-7618-45E8-9520-21B2BFB0324B}" dt="2025-05-15T04:12:49.988" v="2560" actId="1076"/>
        <pc:sldMkLst>
          <pc:docMk/>
          <pc:sldMk cId="1834712534" sldId="261"/>
        </pc:sldMkLst>
      </pc:sldChg>
      <pc:sldChg chg="add del">
        <pc:chgData name="sid rafilson" userId="28d4f319e1ba1ddd" providerId="LiveId" clId="{CDF78341-7618-45E8-9520-21B2BFB0324B}" dt="2025-05-14T23:14:11.623" v="982" actId="47"/>
        <pc:sldMkLst>
          <pc:docMk/>
          <pc:sldMk cId="3771617057" sldId="262"/>
        </pc:sldMkLst>
      </pc:sldChg>
      <pc:sldChg chg="addSp delSp modSp add mod">
        <pc:chgData name="sid rafilson" userId="28d4f319e1ba1ddd" providerId="LiveId" clId="{CDF78341-7618-45E8-9520-21B2BFB0324B}" dt="2025-05-15T05:30:39.473" v="4436" actId="20577"/>
        <pc:sldMkLst>
          <pc:docMk/>
          <pc:sldMk cId="1241565565" sldId="263"/>
        </pc:sldMkLst>
      </pc:sldChg>
      <pc:sldChg chg="addSp delSp modSp add mod">
        <pc:chgData name="sid rafilson" userId="28d4f319e1ba1ddd" providerId="LiveId" clId="{CDF78341-7618-45E8-9520-21B2BFB0324B}" dt="2025-06-02T16:15:34.634" v="4999" actId="1076"/>
        <pc:sldMkLst>
          <pc:docMk/>
          <pc:sldMk cId="2810197645" sldId="264"/>
        </pc:sldMkLst>
      </pc:sldChg>
      <pc:sldChg chg="addSp delSp modSp add mod ord">
        <pc:chgData name="sid rafilson" userId="28d4f319e1ba1ddd" providerId="LiveId" clId="{CDF78341-7618-45E8-9520-21B2BFB0324B}" dt="2025-06-01T18:57:46.605" v="4498" actId="20577"/>
        <pc:sldMkLst>
          <pc:docMk/>
          <pc:sldMk cId="2617598834" sldId="265"/>
        </pc:sldMkLst>
      </pc:sldChg>
      <pc:sldChg chg="delSp modSp add del mod">
        <pc:chgData name="sid rafilson" userId="28d4f319e1ba1ddd" providerId="LiveId" clId="{CDF78341-7618-45E8-9520-21B2BFB0324B}" dt="2025-05-15T03:24:23.820" v="1674" actId="47"/>
        <pc:sldMkLst>
          <pc:docMk/>
          <pc:sldMk cId="3102181103" sldId="266"/>
        </pc:sldMkLst>
      </pc:sldChg>
      <pc:sldChg chg="modSp add del mod">
        <pc:chgData name="sid rafilson" userId="28d4f319e1ba1ddd" providerId="LiveId" clId="{CDF78341-7618-45E8-9520-21B2BFB0324B}" dt="2025-05-15T03:24:22.907" v="1673" actId="47"/>
        <pc:sldMkLst>
          <pc:docMk/>
          <pc:sldMk cId="3571425766" sldId="267"/>
        </pc:sldMkLst>
      </pc:sldChg>
      <pc:sldChg chg="addSp delSp modSp add del mod">
        <pc:chgData name="sid rafilson" userId="28d4f319e1ba1ddd" providerId="LiveId" clId="{CDF78341-7618-45E8-9520-21B2BFB0324B}" dt="2025-05-15T03:28:55.970" v="1828" actId="47"/>
        <pc:sldMkLst>
          <pc:docMk/>
          <pc:sldMk cId="1264855630" sldId="268"/>
        </pc:sldMkLst>
      </pc:sldChg>
      <pc:sldChg chg="addSp delSp modSp add mod">
        <pc:chgData name="sid rafilson" userId="28d4f319e1ba1ddd" providerId="LiveId" clId="{CDF78341-7618-45E8-9520-21B2BFB0324B}" dt="2025-05-15T03:37:57.513" v="1913" actId="478"/>
        <pc:sldMkLst>
          <pc:docMk/>
          <pc:sldMk cId="393690851" sldId="269"/>
        </pc:sldMkLst>
      </pc:sldChg>
      <pc:sldChg chg="addSp delSp modSp add mod ord">
        <pc:chgData name="sid rafilson" userId="28d4f319e1ba1ddd" providerId="LiveId" clId="{CDF78341-7618-45E8-9520-21B2BFB0324B}" dt="2025-05-15T04:21:52.743" v="2637" actId="20577"/>
        <pc:sldMkLst>
          <pc:docMk/>
          <pc:sldMk cId="1576293834" sldId="270"/>
        </pc:sldMkLst>
      </pc:sldChg>
      <pc:sldChg chg="addSp delSp modSp add mod">
        <pc:chgData name="sid rafilson" userId="28d4f319e1ba1ddd" providerId="LiveId" clId="{CDF78341-7618-45E8-9520-21B2BFB0324B}" dt="2025-05-15T04:49:13.117" v="2870" actId="478"/>
        <pc:sldMkLst>
          <pc:docMk/>
          <pc:sldMk cId="4290733768" sldId="271"/>
        </pc:sldMkLst>
      </pc:sldChg>
      <pc:sldChg chg="addSp delSp modSp add mod">
        <pc:chgData name="sid rafilson" userId="28d4f319e1ba1ddd" providerId="LiveId" clId="{CDF78341-7618-45E8-9520-21B2BFB0324B}" dt="2025-05-15T04:50:15.757" v="2955"/>
        <pc:sldMkLst>
          <pc:docMk/>
          <pc:sldMk cId="4019722765" sldId="272"/>
        </pc:sldMkLst>
      </pc:sldChg>
      <pc:sldChg chg="modSp add mod">
        <pc:chgData name="sid rafilson" userId="28d4f319e1ba1ddd" providerId="LiveId" clId="{CDF78341-7618-45E8-9520-21B2BFB0324B}" dt="2025-06-01T18:59:05.535" v="4505" actId="20577"/>
        <pc:sldMkLst>
          <pc:docMk/>
          <pc:sldMk cId="1105195247" sldId="273"/>
        </pc:sldMkLst>
      </pc:sldChg>
      <pc:sldChg chg="modSp add mod">
        <pc:chgData name="sid rafilson" userId="28d4f319e1ba1ddd" providerId="LiveId" clId="{CDF78341-7618-45E8-9520-21B2BFB0324B}" dt="2025-06-01T18:59:07.929" v="4506" actId="20577"/>
        <pc:sldMkLst>
          <pc:docMk/>
          <pc:sldMk cId="4028519725" sldId="274"/>
        </pc:sldMkLst>
      </pc:sldChg>
      <pc:sldChg chg="addSp delSp modSp add mod">
        <pc:chgData name="sid rafilson" userId="28d4f319e1ba1ddd" providerId="LiveId" clId="{CDF78341-7618-45E8-9520-21B2BFB0324B}" dt="2025-05-15T05:04:33.453" v="3741" actId="20577"/>
        <pc:sldMkLst>
          <pc:docMk/>
          <pc:sldMk cId="223049340" sldId="275"/>
        </pc:sldMkLst>
      </pc:sldChg>
      <pc:sldChg chg="addSp delSp modSp add del mod">
        <pc:chgData name="sid rafilson" userId="28d4f319e1ba1ddd" providerId="LiveId" clId="{CDF78341-7618-45E8-9520-21B2BFB0324B}" dt="2025-05-15T05:05:26.398" v="3790" actId="47"/>
        <pc:sldMkLst>
          <pc:docMk/>
          <pc:sldMk cId="2021212030" sldId="276"/>
        </pc:sldMkLst>
      </pc:sldChg>
      <pc:sldChg chg="addSp delSp modSp add mod">
        <pc:chgData name="sid rafilson" userId="28d4f319e1ba1ddd" providerId="LiveId" clId="{CDF78341-7618-45E8-9520-21B2BFB0324B}" dt="2025-06-02T16:04:38.085" v="4861" actId="20577"/>
        <pc:sldMkLst>
          <pc:docMk/>
          <pc:sldMk cId="2907614400" sldId="276"/>
        </pc:sldMkLst>
      </pc:sldChg>
      <pc:sldChg chg="delSp modSp add mod">
        <pc:chgData name="sid rafilson" userId="28d4f319e1ba1ddd" providerId="LiveId" clId="{CDF78341-7618-45E8-9520-21B2BFB0324B}" dt="2025-06-02T16:05:37.328" v="4896"/>
        <pc:sldMkLst>
          <pc:docMk/>
          <pc:sldMk cId="2168255960" sldId="277"/>
        </pc:sldMkLst>
      </pc:sldChg>
      <pc:sldChg chg="addSp modSp add mod">
        <pc:chgData name="sid rafilson" userId="28d4f319e1ba1ddd" providerId="LiveId" clId="{CDF78341-7618-45E8-9520-21B2BFB0324B}" dt="2025-06-02T16:04:34.352" v="4858" actId="20577"/>
        <pc:sldMkLst>
          <pc:docMk/>
          <pc:sldMk cId="739669287" sldId="278"/>
        </pc:sldMkLst>
      </pc:sldChg>
      <pc:sldChg chg="addSp modSp add mod">
        <pc:chgData name="sid rafilson" userId="28d4f319e1ba1ddd" providerId="LiveId" clId="{CDF78341-7618-45E8-9520-21B2BFB0324B}" dt="2025-06-02T16:04:27.616" v="4852" actId="20577"/>
        <pc:sldMkLst>
          <pc:docMk/>
          <pc:sldMk cId="459381006" sldId="279"/>
        </pc:sldMkLst>
      </pc:sldChg>
      <pc:sldChg chg="addSp delSp modSp add del mod">
        <pc:chgData name="sid rafilson" userId="28d4f319e1ba1ddd" providerId="LiveId" clId="{CDF78341-7618-45E8-9520-21B2BFB0324B}" dt="2025-05-15T05:33:38.196" v="4487" actId="47"/>
        <pc:sldMkLst>
          <pc:docMk/>
          <pc:sldMk cId="3503265944" sldId="280"/>
        </pc:sldMkLst>
      </pc:sldChg>
      <pc:sldChg chg="addSp delSp modSp mod">
        <pc:chgData name="sid rafilson" userId="28d4f319e1ba1ddd" providerId="LiveId" clId="{CDF78341-7618-45E8-9520-21B2BFB0324B}" dt="2025-06-03T01:50:01.323" v="5003"/>
        <pc:sldMkLst>
          <pc:docMk/>
          <pc:sldMk cId="597955316" sldId="281"/>
        </pc:sldMkLst>
      </pc:sldChg>
      <pc:sldChg chg="modSp mod">
        <pc:chgData name="sid rafilson" userId="28d4f319e1ba1ddd" providerId="LiveId" clId="{CDF78341-7618-45E8-9520-21B2BFB0324B}" dt="2025-06-02T16:05:11.348" v="4878" actId="20577"/>
        <pc:sldMkLst>
          <pc:docMk/>
          <pc:sldMk cId="1530431625" sldId="282"/>
        </pc:sldMkLst>
      </pc:sldChg>
      <pc:sldChg chg="modSp mod">
        <pc:chgData name="sid rafilson" userId="28d4f319e1ba1ddd" providerId="LiveId" clId="{CDF78341-7618-45E8-9520-21B2BFB0324B}" dt="2025-06-02T16:05:30.477" v="4895" actId="20577"/>
        <pc:sldMkLst>
          <pc:docMk/>
          <pc:sldMk cId="168627829" sldId="283"/>
        </pc:sldMkLst>
      </pc:sldChg>
      <pc:sldChg chg="del">
        <pc:chgData name="sid rafilson" userId="28d4f319e1ba1ddd" providerId="LiveId" clId="{CDF78341-7618-45E8-9520-21B2BFB0324B}" dt="2025-06-03T02:06:45.642" v="5016" actId="47"/>
        <pc:sldMkLst>
          <pc:docMk/>
          <pc:sldMk cId="1491180049" sldId="288"/>
        </pc:sldMkLst>
      </pc:sldChg>
      <pc:sldChg chg="del">
        <pc:chgData name="sid rafilson" userId="28d4f319e1ba1ddd" providerId="LiveId" clId="{CDF78341-7618-45E8-9520-21B2BFB0324B}" dt="2025-06-03T02:06:47.581" v="5017" actId="47"/>
        <pc:sldMkLst>
          <pc:docMk/>
          <pc:sldMk cId="642340107" sldId="289"/>
        </pc:sldMkLst>
      </pc:sldChg>
      <pc:sldChg chg="modSp mod">
        <pc:chgData name="sid rafilson" userId="28d4f319e1ba1ddd" providerId="LiveId" clId="{CDF78341-7618-45E8-9520-21B2BFB0324B}" dt="2025-06-03T02:07:11.815" v="5038" actId="20577"/>
        <pc:sldMkLst>
          <pc:docMk/>
          <pc:sldMk cId="1662754760" sldId="291"/>
        </pc:sldMkLst>
      </pc:sldChg>
      <pc:sldChg chg="modSp mod">
        <pc:chgData name="sid rafilson" userId="28d4f319e1ba1ddd" providerId="LiveId" clId="{CDF78341-7618-45E8-9520-21B2BFB0324B}" dt="2025-06-01T19:43:56.522" v="4730" actId="1076"/>
        <pc:sldMkLst>
          <pc:docMk/>
          <pc:sldMk cId="3492251014" sldId="294"/>
        </pc:sldMkLst>
      </pc:sldChg>
      <pc:sldChg chg="del">
        <pc:chgData name="sid rafilson" userId="28d4f319e1ba1ddd" providerId="LiveId" clId="{CDF78341-7618-45E8-9520-21B2BFB0324B}" dt="2025-06-01T19:44:17.666" v="4733" actId="47"/>
        <pc:sldMkLst>
          <pc:docMk/>
          <pc:sldMk cId="260864629" sldId="295"/>
        </pc:sldMkLst>
      </pc:sldChg>
      <pc:sldChg chg="del">
        <pc:chgData name="sid rafilson" userId="28d4f319e1ba1ddd" providerId="LiveId" clId="{CDF78341-7618-45E8-9520-21B2BFB0324B}" dt="2025-06-01T19:44:15.164" v="4732" actId="47"/>
        <pc:sldMkLst>
          <pc:docMk/>
          <pc:sldMk cId="1205780584" sldId="296"/>
        </pc:sldMkLst>
      </pc:sldChg>
      <pc:sldChg chg="modSp mod">
        <pc:chgData name="sid rafilson" userId="28d4f319e1ba1ddd" providerId="LiveId" clId="{CDF78341-7618-45E8-9520-21B2BFB0324B}" dt="2025-06-03T02:07:19.709" v="5044" actId="20577"/>
        <pc:sldMkLst>
          <pc:docMk/>
          <pc:sldMk cId="2148009073" sldId="297"/>
        </pc:sldMkLst>
      </pc:sldChg>
      <pc:sldChg chg="modSp mod">
        <pc:chgData name="sid rafilson" userId="28d4f319e1ba1ddd" providerId="LiveId" clId="{CDF78341-7618-45E8-9520-21B2BFB0324B}" dt="2025-06-01T19:34:32.503" v="4725" actId="20577"/>
        <pc:sldMkLst>
          <pc:docMk/>
          <pc:sldMk cId="1817496942" sldId="300"/>
        </pc:sldMkLst>
      </pc:sldChg>
      <pc:sldChg chg="modSp mod">
        <pc:chgData name="sid rafilson" userId="28d4f319e1ba1ddd" providerId="LiveId" clId="{CDF78341-7618-45E8-9520-21B2BFB0324B}" dt="2025-06-03T01:54:23.589" v="5015" actId="20577"/>
        <pc:sldMkLst>
          <pc:docMk/>
          <pc:sldMk cId="36468883" sldId="301"/>
        </pc:sldMkLst>
      </pc:sldChg>
      <pc:sldChg chg="addSp delSp modSp add mod">
        <pc:chgData name="sid rafilson" userId="28d4f319e1ba1ddd" providerId="LiveId" clId="{CDF78341-7618-45E8-9520-21B2BFB0324B}" dt="2025-06-02T16:04:31.041" v="4855" actId="20577"/>
        <pc:sldMkLst>
          <pc:docMk/>
          <pc:sldMk cId="3222223658" sldId="303"/>
        </pc:sldMkLst>
      </pc:sldChg>
      <pc:sldChg chg="addSp delSp modSp add mod">
        <pc:chgData name="sid rafilson" userId="28d4f319e1ba1ddd" providerId="LiveId" clId="{CDF78341-7618-45E8-9520-21B2BFB0324B}" dt="2025-06-01T19:49:14.297" v="4813" actId="478"/>
        <pc:sldMkLst>
          <pc:docMk/>
          <pc:sldMk cId="3517583852" sldId="304"/>
        </pc:sldMkLst>
      </pc:sldChg>
      <pc:sldChg chg="addSp delSp modSp add mod">
        <pc:chgData name="sid rafilson" userId="28d4f319e1ba1ddd" providerId="LiveId" clId="{CDF78341-7618-45E8-9520-21B2BFB0324B}" dt="2025-06-03T02:07:43.183" v="5062" actId="20577"/>
        <pc:sldMkLst>
          <pc:docMk/>
          <pc:sldMk cId="1078801695" sldId="305"/>
        </pc:sldMkLst>
      </pc:sldChg>
      <pc:sldChg chg="addSp delSp modSp add mod">
        <pc:chgData name="sid rafilson" userId="28d4f319e1ba1ddd" providerId="LiveId" clId="{CDF78341-7618-45E8-9520-21B2BFB0324B}" dt="2025-06-01T19:49:36.375" v="4820" actId="1076"/>
        <pc:sldMkLst>
          <pc:docMk/>
          <pc:sldMk cId="2086149110" sldId="306"/>
        </pc:sldMkLst>
      </pc:sldChg>
      <pc:sldChg chg="addSp delSp modSp add mod">
        <pc:chgData name="sid rafilson" userId="28d4f319e1ba1ddd" providerId="LiveId" clId="{CDF78341-7618-45E8-9520-21B2BFB0324B}" dt="2025-06-01T19:50:32.139" v="4849" actId="20577"/>
        <pc:sldMkLst>
          <pc:docMk/>
          <pc:sldMk cId="259203292" sldId="307"/>
        </pc:sldMkLst>
      </pc:sldChg>
      <pc:sldChg chg="modSp mod">
        <pc:chgData name="sid rafilson" userId="28d4f319e1ba1ddd" providerId="LiveId" clId="{CDF78341-7618-45E8-9520-21B2BFB0324B}" dt="2025-06-03T02:07:32.318" v="5050" actId="20577"/>
        <pc:sldMkLst>
          <pc:docMk/>
          <pc:sldMk cId="3293910066" sldId="309"/>
        </pc:sldMkLst>
      </pc:sldChg>
      <pc:sldChg chg="modSp mod">
        <pc:chgData name="sid rafilson" userId="28d4f319e1ba1ddd" providerId="LiveId" clId="{CDF78341-7618-45E8-9520-21B2BFB0324B}" dt="2025-06-03T02:07:49.013" v="5068" actId="20577"/>
        <pc:sldMkLst>
          <pc:docMk/>
          <pc:sldMk cId="3464860939" sldId="310"/>
        </pc:sldMkLst>
      </pc:sldChg>
      <pc:sldChg chg="modSp mod">
        <pc:chgData name="sid rafilson" userId="28d4f319e1ba1ddd" providerId="LiveId" clId="{CDF78341-7618-45E8-9520-21B2BFB0324B}" dt="2025-06-03T02:07:38.813" v="5056" actId="20577"/>
        <pc:sldMkLst>
          <pc:docMk/>
          <pc:sldMk cId="3819721252" sldId="311"/>
        </pc:sldMkLst>
      </pc:sldChg>
      <pc:sldChg chg="modSp mod">
        <pc:chgData name="sid rafilson" userId="28d4f319e1ba1ddd" providerId="LiveId" clId="{CDF78341-7618-45E8-9520-21B2BFB0324B}" dt="2025-06-03T02:07:58.131" v="5074" actId="20577"/>
        <pc:sldMkLst>
          <pc:docMk/>
          <pc:sldMk cId="1545036298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FE260-2366-4338-A0E0-2034F0DCB504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BBBF1-4EF5-4640-BE34-3499F65A0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0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DACD-829F-E402-762E-15AE0C8B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AA84D-D6D8-B39D-543C-274CFCDEF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ECBC-87F4-E64F-B39E-946D9FA4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9D07-FEB7-C745-2F7C-CAA37D9C0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9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B52A-4A29-6464-F588-6339F5A8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61232-757C-6A55-B295-0BA692F0E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90FFC-C7C8-B4C4-AF7D-EA506053F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A30A2-4A7B-B87A-F459-024088569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9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8F224-2D76-79B0-1993-5567BE27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2FC48-139E-BF7D-A2D9-EAB59495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2879A-102E-A1B8-12AA-BA5A9600C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C6D4-BD7E-8367-CB43-F9CBA42C0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6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860B-D396-06E1-3BBF-84F02A2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7AB06-13A8-5CFE-5FF9-024929926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5D94D-8960-B7B8-79BB-FAFD21861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438CA-B1C7-3E4A-4696-7C6480FE6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3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417D5-D6BE-6C10-B51D-F07383F9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ABD5E-D798-F514-DE8C-2B3F38186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6AA4D-EF1B-231F-EEEF-7048AA539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97AD-335E-02A0-9A1B-7829555B6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36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F1C6-CC24-0AD5-A3C0-4010ECEE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CC93E-B500-8516-06F2-7A4B01C15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171E8-9F32-84EF-E891-3FE93D856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B9D13-9935-757B-6F6E-53D97BCE3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77D6-6665-29DF-2736-3A9D6928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8B84D-4298-5900-77A5-E9FB6F3DC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4BDA5-93B3-F5DF-308A-2D188DE3A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4B57-2D76-1DDB-84E0-EDD811B2D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8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72CB-1A26-5AEB-4FDA-D3F86304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00B4B-A1E6-BA20-46DD-D8B2FF37A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F7027-ED89-1B43-AC23-E08D21D10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9C41A-585E-2116-7DD0-22244FD81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4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30BA-643F-0043-58DD-29F411F1D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C8178-2A5E-BBEA-E13F-858067E05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AD63D-75CD-1337-F1DB-8203CBEDD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06A7E-F9FD-8EF8-9645-291E325A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6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F557-8AD5-B3C4-FB76-18255D8CA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4CCC3-5DF8-7182-011F-0B04970D0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C286E-2D97-261A-F858-02FC5FEEE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79CBF-1B28-6C15-4DDF-3893B55E6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5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111F2-2C98-90B4-5E90-2CC6DE30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EEB62-09DF-DEC5-54C9-47E74CDA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51F71-DEFB-0D6E-847C-BF69DA365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C3433-EA40-0F68-66BD-40CE7A1D2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3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D0A5-9510-DF97-10A6-62B8BFF29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26443-9DC7-EE42-91D3-FE0E8C7F5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24FED-190F-B8E0-33B5-7A76569A7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9DA7E-8C68-E92D-5898-DA1DE615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34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C15A-C113-6585-7732-BDC7AE2B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B7A75-8960-6328-7889-AA827044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0E2D0-7611-E388-0DE1-D49EBD72B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C2C91-624C-C1D9-F2CF-6EF83FBD2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84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62AAD-1358-1D87-77B6-D8AE0DA4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3A503-83AE-655F-0DCB-083249CB0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954D1-0EA2-2F31-77C9-D469146DF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ABBCD-9294-6295-CB65-53FF91A5F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1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F46F-114B-5581-F933-A57BEBD4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9C1B-25D3-79AC-FC1F-ED358D394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71924-4197-945E-FB3C-47DF33B98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1950-555B-943A-D09A-B7BC8FD20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78BC-E658-A1A9-CFFF-124369B2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C8710-D03A-7D9A-F015-53414BC0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669E8-ED53-6BB8-38EE-BC47C5CAB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9D348-40C7-AC3A-AF08-003F0F4DC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59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9CC2-80E4-1F25-6271-E9BE73BD2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1A5E7-60A1-C6AB-F7DC-D6A6CC4E0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DF7E0-B781-40E1-C071-AB51AA7D7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87AA-F176-8BAA-A1F3-60F8CCE91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0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4A57-FEDA-410C-1D7D-D403DEC8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F14BE-6525-42FF-7CDA-0C4262DCD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32DD8-6790-612B-04FA-FADB1DE1F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2CFDD-B5EC-643E-FEB8-E14B54F23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0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D0022-962F-9CFE-F391-FD8DEEE4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56ADB-5F24-045C-165C-19495F321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4A88B-D99D-00AF-DEF9-7B30BCF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6F27-0369-EB10-C2DB-325B59A8D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B2FE-1C26-E22A-B601-13AD28FD4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6CEFF-ED2D-F822-3F61-338DF8108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D7F23-0BCA-BE1B-8B9E-11B72AB3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5954C-817A-1925-1623-16058368B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4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615D-7971-C5D2-3600-5422F1DF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13D72-EA2C-F803-B276-44EC619C8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7E4F9-5417-72F3-4C41-A0252FC55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613EF-BE23-2A25-71A8-6C834A582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79854-D708-D4D6-24B4-5BC21E5B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5097D-02EB-C31A-3502-51F15E14C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F60119-419C-8773-319A-C2BE88EB6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DC025-F84D-F4F3-8363-6478C5A1C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85C4-343E-684D-F723-C8AE80F74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4C750-E7B4-3B82-84AC-47F0EC72C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14011-0276-0C59-210E-F6697F2E6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A5ED-2ACF-5134-C6C1-91EE2F2F9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9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45361-8F68-C528-021C-8C06D833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D766F-D81C-5C1E-FE7D-39F6E7708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9D463-5149-CFF7-70E1-F330168F7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3889-8280-9B7B-E6C1-87715C3BC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4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143EE-3C6B-11BA-C02C-D071DC44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9109B-0A14-AF8B-B463-11AA61CD5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BE64D-989A-4984-DA92-A10F2DA9B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C90-7586-29B4-0494-97BEAC04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FA102-DC2E-F3FA-3C11-013B3EAC3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6A3B3-1E1E-A78C-8B0C-BD58FC55D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0C97D-E2E2-0E68-DFE6-4C13F2AA2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389A-AC59-EAD8-036D-E7059B08D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BBBF1-4EF5-4640-BE34-3499F65A0F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1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653-28DC-AC8D-205E-74E9D98B9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D6EA1-8A2A-6998-B10C-4AD8AEC3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5E783-C4BD-0B95-E2D2-4D945A7B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182A1-5A66-C964-D118-D4DA0F5F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C6EB-C2DE-3999-3028-B36EEEBA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A5EC-B4F7-401C-8775-F7AA47A0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59E0C-A2F4-C715-322A-BFD788F73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6E5D-DC37-C2B5-8346-53FC9E54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15B6E-ACF4-EB6A-AD3D-2A697CF7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B6AC-5D2B-E190-FB62-30355BBA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1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6BE9B-C052-0B4D-A345-2A14C2F36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FD119-77A9-50E8-63B1-B1C6F0C35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1378-BCAB-0C70-4D5E-2A7E3F76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BAAA0-40C0-ED57-9C24-31E3C6CF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1FC0-D9BC-AC68-9FBB-7B9F73AB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1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4367-F891-53ED-5F74-3F642CFF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C8D4-0F36-18D2-C0D7-D590A3B8D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24F79-729B-FA72-1988-45DBA143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19C3A-A621-9FE6-AD38-CFF9FFB1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352B-51E4-4CF1-3E09-8507C9B4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8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F37A-58C7-13A6-32C6-DCDE9BA7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A1D83-7A95-75B2-5121-C7328D8A3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7B55-23BF-7D8A-0EC2-5645BCC6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AC68-BE02-AA32-14A1-AE6CC1D0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17D5-EE33-F6D8-7EBE-63D7C0D0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F722-7F72-E85C-56FB-FB0F2607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CA53-D26A-4CC5-8029-225208F4C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68C99-AA25-C3BC-8415-EB7B5C96B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A5A75-38D7-8BC5-6C3F-AE08D726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9B16C-9D65-4BDE-910A-74F07A5C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9E99D-A32E-8D4E-AAEA-8D69056D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31A5-4417-1582-199D-7BA3F9DA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16B6-99B0-6214-DEFC-498C285CB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B5E7A-6019-C05E-72D4-851003CDE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B9260-B3DC-C8BD-8FB2-76E290AF2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B7C6D-8426-AA87-E298-3AF4FC597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3618-FF99-6CC8-878D-69C8F495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A70A9-3DD4-CAAC-158D-75D7A0F7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E9EEE-6A5D-383C-21D8-D1522BC0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4D8B-B82E-5938-A067-A7785A12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D8827-EAD8-5E49-A8F6-DC79A7E2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69A4D-5CB2-074E-292B-EB8E33E6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D6204-71EE-CAEF-0501-E063673B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16788-E7AA-B324-2161-F18F7F6B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A9703-BD95-2821-102F-662EE867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99A50-9C7E-87F2-76BE-9B1D1E67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88E9-AB60-DFB1-CD28-AFB0DFDF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18A1-787D-F2F4-CCE0-2C19F4C9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362DE-4B54-CF2E-896F-DE4C9A956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8234C-B0B3-0FF3-FB15-73986755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C5C8B-83CA-85D0-9AE4-8085BB16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C3A3F-47B0-C76E-DE87-05A286B8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9687-A4AC-00F3-7E72-1B10E03F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25C1D-00E9-3757-2873-C38E6BB64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6A1D8-D0AF-E3E7-F992-4005ED763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14EDA-B0D4-C72B-A011-EBAFD3CF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4ACAC-F796-732C-6396-22C7C384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55C8-59CB-3EAE-E12C-796BF90D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7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EC7EF-7EE1-1302-616E-8E755D25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DC0BF-16EC-8B93-B757-8951CF5DD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0547-A72F-9B07-9080-C5B18C777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8B17E-085D-4773-905D-6635C211E906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7561-5D0C-4987-1E9E-5DAAC8A5F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138F4-FFCE-87E8-0F57-6F90E1BF4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770C61-CA49-4D82-B135-463D66F1E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0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F028C8-0BFF-38B5-FB21-B5B2F4A5628D}"/>
              </a:ext>
            </a:extLst>
          </p:cNvPr>
          <p:cNvSpPr txBox="1"/>
          <p:nvPr/>
        </p:nvSpPr>
        <p:spPr>
          <a:xfrm>
            <a:off x="393290" y="477124"/>
            <a:ext cx="11636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Sensory modulated interactions between olfactory bulb hippocampus and behavior</a:t>
            </a:r>
          </a:p>
        </p:txBody>
      </p:sp>
      <p:pic>
        <p:nvPicPr>
          <p:cNvPr id="8" name="Picture 7" descr="A mouse standing next to food&#10;&#10;AI-generated content may be incorrect.">
            <a:extLst>
              <a:ext uri="{FF2B5EF4-FFF2-40B4-BE49-F238E27FC236}">
                <a16:creationId xmlns:a16="http://schemas.microsoft.com/office/drawing/2014/main" id="{1AC4B964-9DE4-9BCF-24F5-040E08DB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0" y="2735817"/>
            <a:ext cx="4789541" cy="3193028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3883D4A0-B06C-78F8-99C2-79CBBB9C8163}"/>
              </a:ext>
            </a:extLst>
          </p:cNvPr>
          <p:cNvCxnSpPr>
            <a:cxnSpLocks/>
          </p:cNvCxnSpPr>
          <p:nvPr/>
        </p:nvCxnSpPr>
        <p:spPr>
          <a:xfrm rot="10800000">
            <a:off x="9025817" y="3711855"/>
            <a:ext cx="993055" cy="605106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B5B344B-8918-3D68-578D-4E99B9FB55A4}"/>
              </a:ext>
            </a:extLst>
          </p:cNvPr>
          <p:cNvSpPr/>
          <p:nvPr/>
        </p:nvSpPr>
        <p:spPr>
          <a:xfrm>
            <a:off x="7884784" y="5565051"/>
            <a:ext cx="2212258" cy="36379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 world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3C7D471-892E-59C5-8F72-5405F91B5A99}"/>
              </a:ext>
            </a:extLst>
          </p:cNvPr>
          <p:cNvSpPr/>
          <p:nvPr/>
        </p:nvSpPr>
        <p:spPr>
          <a:xfrm rot="18866309">
            <a:off x="8799185" y="4869419"/>
            <a:ext cx="373626" cy="3637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81480C59-185E-2049-455B-711E8898B430}"/>
              </a:ext>
            </a:extLst>
          </p:cNvPr>
          <p:cNvSpPr/>
          <p:nvPr/>
        </p:nvSpPr>
        <p:spPr>
          <a:xfrm>
            <a:off x="9979053" y="4170092"/>
            <a:ext cx="1819656" cy="2937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output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D4A8D4CA-AF90-635A-C483-FBD72E7078F6}"/>
              </a:ext>
            </a:extLst>
          </p:cNvPr>
          <p:cNvSpPr/>
          <p:nvPr/>
        </p:nvSpPr>
        <p:spPr>
          <a:xfrm>
            <a:off x="6217581" y="4170093"/>
            <a:ext cx="1814683" cy="2937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Sensory regions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D9EC3D8D-A1D7-EF4F-394E-869EACBEC615}"/>
              </a:ext>
            </a:extLst>
          </p:cNvPr>
          <p:cNvSpPr/>
          <p:nvPr/>
        </p:nvSpPr>
        <p:spPr>
          <a:xfrm>
            <a:off x="8150256" y="3076257"/>
            <a:ext cx="1671484" cy="5801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Hippocampus</a:t>
            </a:r>
          </a:p>
        </p:txBody>
      </p: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7DB8E3EC-8352-415D-7176-0EC8485D5E9A}"/>
              </a:ext>
            </a:extLst>
          </p:cNvPr>
          <p:cNvCxnSpPr>
            <a:cxnSpLocks/>
            <a:stCxn id="153" idx="2"/>
          </p:cNvCxnSpPr>
          <p:nvPr/>
        </p:nvCxnSpPr>
        <p:spPr>
          <a:xfrm rot="5400000">
            <a:off x="9813153" y="3975585"/>
            <a:ext cx="587481" cy="1563977"/>
          </a:xfrm>
          <a:prstGeom prst="curvedConnector2">
            <a:avLst/>
          </a:prstGeom>
          <a:ln>
            <a:solidFill>
              <a:schemeClr val="accent1"/>
            </a:solidFill>
            <a:miter lim="800000"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66972133-C72C-2550-098E-92B012575284}"/>
              </a:ext>
            </a:extLst>
          </p:cNvPr>
          <p:cNvCxnSpPr>
            <a:cxnSpLocks/>
            <a:stCxn id="152" idx="1"/>
            <a:endCxn id="154" idx="2"/>
          </p:cNvCxnSpPr>
          <p:nvPr/>
        </p:nvCxnSpPr>
        <p:spPr>
          <a:xfrm rot="10800000">
            <a:off x="7124923" y="4546676"/>
            <a:ext cx="1676752" cy="508902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C1D9314E-F118-2181-9D94-050D7A2CA039}"/>
              </a:ext>
            </a:extLst>
          </p:cNvPr>
          <p:cNvCxnSpPr>
            <a:cxnSpLocks/>
            <a:stCxn id="154" idx="0"/>
          </p:cNvCxnSpPr>
          <p:nvPr/>
        </p:nvCxnSpPr>
        <p:spPr>
          <a:xfrm rot="5400000" flipH="1" flipV="1">
            <a:off x="7166256" y="3304086"/>
            <a:ext cx="824674" cy="907340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CEE0B86B-03ED-30A3-73CE-A94BBC6558D5}"/>
              </a:ext>
            </a:extLst>
          </p:cNvPr>
          <p:cNvCxnSpPr>
            <a:cxnSpLocks/>
            <a:stCxn id="155" idx="2"/>
          </p:cNvCxnSpPr>
          <p:nvPr/>
        </p:nvCxnSpPr>
        <p:spPr>
          <a:xfrm rot="5400000">
            <a:off x="8253639" y="3567091"/>
            <a:ext cx="643091" cy="821628"/>
          </a:xfrm>
          <a:prstGeom prst="curvedConnector2">
            <a:avLst/>
          </a:prstGeom>
          <a:ln w="19050">
            <a:miter lim="800000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09FCF300-CB9B-2257-983D-5B9798E9AC8D}"/>
              </a:ext>
            </a:extLst>
          </p:cNvPr>
          <p:cNvCxnSpPr>
            <a:cxnSpLocks/>
            <a:stCxn id="155" idx="3"/>
            <a:endCxn id="153" idx="0"/>
          </p:cNvCxnSpPr>
          <p:nvPr/>
        </p:nvCxnSpPr>
        <p:spPr>
          <a:xfrm>
            <a:off x="9821740" y="3366313"/>
            <a:ext cx="1067141" cy="728479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FE5EAB3D-AB6C-3C16-9095-F93AC1A10D17}"/>
              </a:ext>
            </a:extLst>
          </p:cNvPr>
          <p:cNvCxnSpPr>
            <a:cxnSpLocks/>
            <a:stCxn id="153" idx="1"/>
          </p:cNvCxnSpPr>
          <p:nvPr/>
        </p:nvCxnSpPr>
        <p:spPr>
          <a:xfrm rot="10800000" flipV="1">
            <a:off x="8164373" y="4316962"/>
            <a:ext cx="1814681" cy="1"/>
          </a:xfrm>
          <a:prstGeom prst="curvedConnector3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2CC6270-1A63-E0AF-ADEE-2626BC59A736}"/>
              </a:ext>
            </a:extLst>
          </p:cNvPr>
          <p:cNvCxnSpPr>
            <a:cxnSpLocks/>
            <a:stCxn id="151" idx="0"/>
          </p:cNvCxnSpPr>
          <p:nvPr/>
        </p:nvCxnSpPr>
        <p:spPr>
          <a:xfrm flipH="1" flipV="1">
            <a:off x="8985999" y="5327390"/>
            <a:ext cx="4914" cy="237661"/>
          </a:xfrm>
          <a:prstGeom prst="straightConnector1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10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2BC7-3810-4D95-3CFD-100E1F27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62FBEA-7CD9-F121-32E7-FFB92F46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94" b="49106"/>
          <a:stretch/>
        </p:blipFill>
        <p:spPr>
          <a:xfrm>
            <a:off x="6096001" y="1785958"/>
            <a:ext cx="5257800" cy="90487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D93DA-6E73-92FC-C92F-815C6E74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Self-organized mapping through 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D0C9F1-E8B7-4015-395A-BE27AB0D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Grid and place cells rely on body-derived signals</a:t>
            </a:r>
          </a:p>
          <a:p>
            <a:pPr lvl="1"/>
            <a:r>
              <a:rPr lang="en-US" dirty="0"/>
              <a:t>Path integration</a:t>
            </a:r>
          </a:p>
          <a:p>
            <a:r>
              <a:rPr lang="en-US" dirty="0"/>
              <a:t>Context dependent place cells</a:t>
            </a:r>
          </a:p>
          <a:p>
            <a:r>
              <a:rPr lang="en-US" dirty="0"/>
              <a:t>Single unit correlations maintained during sleep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E385E-DCEE-ABCD-C26D-2A5DE2A7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"/>
          <a:stretch/>
        </p:blipFill>
        <p:spPr>
          <a:xfrm>
            <a:off x="6065567" y="3429000"/>
            <a:ext cx="5288233" cy="2897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32054-6FDF-D7EC-D363-73153529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743" b="-5343"/>
          <a:stretch/>
        </p:blipFill>
        <p:spPr>
          <a:xfrm>
            <a:off x="6096001" y="2352675"/>
            <a:ext cx="5257800" cy="904874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284C3B-11DB-CEAD-F182-2FE836C16AC7}"/>
              </a:ext>
            </a:extLst>
          </p:cNvPr>
          <p:cNvSpPr txBox="1"/>
          <p:nvPr/>
        </p:nvSpPr>
        <p:spPr>
          <a:xfrm>
            <a:off x="9442080" y="6488668"/>
            <a:ext cx="237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(Peyrache et al., 2015)</a:t>
            </a:r>
          </a:p>
        </p:txBody>
      </p:sp>
    </p:spTree>
    <p:extLst>
      <p:ext uri="{BB962C8B-B14F-4D97-AF65-F5344CB8AC3E}">
        <p14:creationId xmlns:p14="http://schemas.microsoft.com/office/powerpoint/2010/main" val="429073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B41C-51E5-500F-9116-2986AF59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809C-8A9D-0939-9815-7CFFD2A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Sensory grounding through 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3B2417-108D-C10D-E273-57A9B09F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Did I move or did the world change?</a:t>
            </a:r>
          </a:p>
          <a:p>
            <a:r>
              <a:rPr lang="en-US" dirty="0"/>
              <a:t>Sensory inputs and action signals should converge in the brain</a:t>
            </a:r>
          </a:p>
          <a:p>
            <a:pPr lvl="1"/>
            <a:r>
              <a:rPr lang="en-US" dirty="0"/>
              <a:t>Where?</a:t>
            </a:r>
          </a:p>
          <a:p>
            <a:r>
              <a:rPr lang="en-US" dirty="0"/>
              <a:t>Existing cognitive map used to compute change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B232FF9-6A9F-9081-1427-AEBCA94CDD75}"/>
              </a:ext>
            </a:extLst>
          </p:cNvPr>
          <p:cNvCxnSpPr>
            <a:cxnSpLocks/>
          </p:cNvCxnSpPr>
          <p:nvPr/>
        </p:nvCxnSpPr>
        <p:spPr>
          <a:xfrm rot="10800000">
            <a:off x="8997315" y="2461223"/>
            <a:ext cx="993055" cy="605106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020FBC-7D89-F519-B553-0E16430974EC}"/>
              </a:ext>
            </a:extLst>
          </p:cNvPr>
          <p:cNvSpPr/>
          <p:nvPr/>
        </p:nvSpPr>
        <p:spPr>
          <a:xfrm>
            <a:off x="7856282" y="4314419"/>
            <a:ext cx="2212258" cy="36379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 world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628A80-0535-F3F8-F8DF-A4B26B4E7CE5}"/>
              </a:ext>
            </a:extLst>
          </p:cNvPr>
          <p:cNvSpPr/>
          <p:nvPr/>
        </p:nvSpPr>
        <p:spPr>
          <a:xfrm rot="18866309">
            <a:off x="8770683" y="3618787"/>
            <a:ext cx="373626" cy="36379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5178C0-60B4-364B-5524-B062C2447F4B}"/>
              </a:ext>
            </a:extLst>
          </p:cNvPr>
          <p:cNvSpPr/>
          <p:nvPr/>
        </p:nvSpPr>
        <p:spPr>
          <a:xfrm>
            <a:off x="9950551" y="2919460"/>
            <a:ext cx="1819656" cy="2937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output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566EA2-53E7-3DD9-143C-777F67890F81}"/>
              </a:ext>
            </a:extLst>
          </p:cNvPr>
          <p:cNvSpPr/>
          <p:nvPr/>
        </p:nvSpPr>
        <p:spPr>
          <a:xfrm>
            <a:off x="6189079" y="2919461"/>
            <a:ext cx="1814683" cy="2937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Sensory regions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A6A078-F858-8461-E34D-9CE88A8C3CB4}"/>
              </a:ext>
            </a:extLst>
          </p:cNvPr>
          <p:cNvSpPr/>
          <p:nvPr/>
        </p:nvSpPr>
        <p:spPr>
          <a:xfrm>
            <a:off x="8121754" y="1825625"/>
            <a:ext cx="1671484" cy="5801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Hippocampus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CB65CDD-E823-EC9C-D610-F9C40DC7EB23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9784651" y="2724953"/>
            <a:ext cx="587481" cy="1563977"/>
          </a:xfrm>
          <a:prstGeom prst="curvedConnector2">
            <a:avLst/>
          </a:prstGeom>
          <a:ln>
            <a:solidFill>
              <a:schemeClr val="accent1"/>
            </a:solidFill>
            <a:miter lim="800000"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492141E-C099-51B9-45D3-7AEAB5FA7057}"/>
              </a:ext>
            </a:extLst>
          </p:cNvPr>
          <p:cNvCxnSpPr>
            <a:cxnSpLocks/>
            <a:stCxn id="6" idx="1"/>
            <a:endCxn id="12" idx="2"/>
          </p:cNvCxnSpPr>
          <p:nvPr/>
        </p:nvCxnSpPr>
        <p:spPr>
          <a:xfrm rot="10800000">
            <a:off x="7096421" y="3296044"/>
            <a:ext cx="1676752" cy="508902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BC384E3-FDDC-4980-593F-775D66CE911F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7137754" y="2053454"/>
            <a:ext cx="824674" cy="907340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EC88927-DFCE-DD96-2A8A-CA6C67C989BD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8225137" y="2316459"/>
            <a:ext cx="643091" cy="821628"/>
          </a:xfrm>
          <a:prstGeom prst="curvedConnector2">
            <a:avLst/>
          </a:prstGeom>
          <a:ln w="19050">
            <a:miter lim="800000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B7C1DD7-1293-75D6-5D48-1F79EE75A8A1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9793238" y="2115681"/>
            <a:ext cx="1067141" cy="728479"/>
          </a:xfrm>
          <a:prstGeom prst="curvedConnector2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1AB845C-D3F7-7B68-9B04-02F38CF5827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8135871" y="3066330"/>
            <a:ext cx="1814681" cy="1"/>
          </a:xfrm>
          <a:prstGeom prst="curvedConnector3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7B6CDE-711D-43F0-6B9C-41087E7B2816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8957497" y="4076758"/>
            <a:ext cx="4914" cy="237661"/>
          </a:xfrm>
          <a:prstGeom prst="straightConnector1">
            <a:avLst/>
          </a:prstGeom>
          <a:ln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51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1E2B2-E462-F765-B4D4-A314FDE0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DFD0-496C-169A-AD34-E30678D4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Centrifugal inputs to the olfactory bulb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6CB370-7961-DE43-284B-8C95AC41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Anterior olfactory nucleus</a:t>
            </a:r>
          </a:p>
          <a:p>
            <a:r>
              <a:rPr lang="en-US" dirty="0"/>
              <a:t>Piriform cortex</a:t>
            </a:r>
          </a:p>
          <a:p>
            <a:r>
              <a:rPr lang="en-US" dirty="0"/>
              <a:t>Horizontal limb of the diagonal band</a:t>
            </a:r>
          </a:p>
          <a:p>
            <a:r>
              <a:rPr lang="en-US" dirty="0"/>
              <a:t>Amygdala</a:t>
            </a:r>
          </a:p>
          <a:p>
            <a:r>
              <a:rPr lang="en-US" dirty="0"/>
              <a:t>Hippocampus</a:t>
            </a:r>
          </a:p>
          <a:p>
            <a:r>
              <a:rPr lang="en-US" dirty="0"/>
              <a:t>Lateral entorhinal cortex</a:t>
            </a:r>
          </a:p>
          <a:p>
            <a:r>
              <a:rPr lang="en-US" dirty="0"/>
              <a:t>Locus coeruleus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0DC86-FF78-3E84-BE61-A0A700AD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56" y="4001294"/>
            <a:ext cx="4701991" cy="2357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AF88-6298-48BE-DD1E-9616005903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95"/>
          <a:stretch/>
        </p:blipFill>
        <p:spPr>
          <a:xfrm>
            <a:off x="6270094" y="1690688"/>
            <a:ext cx="5342203" cy="2042176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08F68E-6AC1-B920-D98C-53820C4A379D}"/>
              </a:ext>
            </a:extLst>
          </p:cNvPr>
          <p:cNvSpPr txBox="1"/>
          <p:nvPr/>
        </p:nvSpPr>
        <p:spPr>
          <a:xfrm>
            <a:off x="9442080" y="6488668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(Padmanabhan., 2019)</a:t>
            </a:r>
          </a:p>
        </p:txBody>
      </p:sp>
    </p:spTree>
    <p:extLst>
      <p:ext uri="{BB962C8B-B14F-4D97-AF65-F5344CB8AC3E}">
        <p14:creationId xmlns:p14="http://schemas.microsoft.com/office/powerpoint/2010/main" val="22304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BB2C5-1874-4F54-7493-6D12A3ED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5B30-38D4-2557-B7FE-A2DABC5D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Sniffing and place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6BBA0C-60D2-4F0F-BA24-C015D584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OB LFPs track sniffing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DDEFEE-45F9-6CEF-629F-7F38AC3593E8}"/>
              </a:ext>
            </a:extLst>
          </p:cNvPr>
          <p:cNvSpPr txBox="1"/>
          <p:nvPr/>
        </p:nvSpPr>
        <p:spPr>
          <a:xfrm>
            <a:off x="9756405" y="6492875"/>
            <a:ext cx="227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(Rafilson et al., 2025)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3A0028F-D817-381C-390D-9B28664A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24637" b="2777"/>
          <a:stretch/>
        </p:blipFill>
        <p:spPr>
          <a:xfrm>
            <a:off x="6354335" y="2533651"/>
            <a:ext cx="4058809" cy="3281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C7492-D231-54B6-C840-DD3E6951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35" y="1208088"/>
            <a:ext cx="5084711" cy="96520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5938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257E6-CEE9-0A72-AABC-DF54F423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30BF-0E8C-D9B4-C886-2001C657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Sniffing and place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C33BD8-250F-76D8-6BE8-CCCCA6FB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OB LFPs track sniffing</a:t>
            </a:r>
          </a:p>
          <a:p>
            <a:pPr lvl="1"/>
            <a:r>
              <a:rPr lang="en-US" dirty="0"/>
              <a:t>Nasal respiration is necessary and sufficient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849ED-C3C0-91DC-2BE0-30502B2B9ACB}"/>
              </a:ext>
            </a:extLst>
          </p:cNvPr>
          <p:cNvSpPr txBox="1"/>
          <p:nvPr/>
        </p:nvSpPr>
        <p:spPr>
          <a:xfrm>
            <a:off x="9756405" y="6492875"/>
            <a:ext cx="25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(Lockmann et al., 2016)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16748-88DC-3A50-53CF-2C758CA3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82" y="2665149"/>
            <a:ext cx="3821418" cy="3678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7D2BF-BFDD-B991-DA2C-19A691BD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61" y="2534066"/>
            <a:ext cx="3175820" cy="394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AA1B4-6735-5424-450E-1D69823B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61" y="215523"/>
            <a:ext cx="5920767" cy="2318543"/>
          </a:xfrm>
          <a:prstGeom prst="rect">
            <a:avLst/>
          </a:prstGeom>
          <a:effectLst>
            <a:softEdge rad="381000"/>
          </a:effectLst>
        </p:spPr>
      </p:pic>
    </p:spTree>
    <p:extLst>
      <p:ext uri="{BB962C8B-B14F-4D97-AF65-F5344CB8AC3E}">
        <p14:creationId xmlns:p14="http://schemas.microsoft.com/office/powerpoint/2010/main" val="322222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D325-26FA-72CE-FD6F-1D63B6B06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4EA35-D0CD-BB79-EBC0-92984778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93" b="45811"/>
          <a:stretch/>
        </p:blipFill>
        <p:spPr>
          <a:xfrm>
            <a:off x="6286500" y="1353345"/>
            <a:ext cx="4914899" cy="80962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74E4C-7D00-FC31-EF32-2C5E2A65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Sniffing and place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F39760-09C8-AAC2-80E7-5E9CEA194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OB LFPs track sniffing</a:t>
            </a:r>
          </a:p>
          <a:p>
            <a:pPr lvl="1"/>
            <a:r>
              <a:rPr lang="en-US" dirty="0"/>
              <a:t>Nasal respiration is necessary and sufficient</a:t>
            </a:r>
          </a:p>
          <a:p>
            <a:r>
              <a:rPr lang="en-US" dirty="0"/>
              <a:t>Single units tuned to time/phase in sniff cycle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C6278B-3116-7B30-2D67-DFD0E98C4C71}"/>
              </a:ext>
            </a:extLst>
          </p:cNvPr>
          <p:cNvSpPr txBox="1"/>
          <p:nvPr/>
        </p:nvSpPr>
        <p:spPr>
          <a:xfrm>
            <a:off x="9442080" y="6488668"/>
            <a:ext cx="267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(Shusterman et al., 2011)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EE44-E793-A440-2CB7-E3AFEE7B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222"/>
          <a:stretch/>
        </p:blipFill>
        <p:spPr>
          <a:xfrm>
            <a:off x="6286500" y="1981200"/>
            <a:ext cx="4914899" cy="62039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AF4B-5CAC-68D4-AA10-E18F17205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4" y="2864192"/>
            <a:ext cx="4476750" cy="15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3B54-4DE7-E1A9-652A-88D8A230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D003-4D48-7693-73F3-4F3990A2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Sniffing and place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796650-FD71-B1DA-EDEF-9B145AA4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OB LFPs track sniffing</a:t>
            </a:r>
          </a:p>
          <a:p>
            <a:pPr lvl="1"/>
            <a:r>
              <a:rPr lang="en-US" dirty="0"/>
              <a:t>Nasal respiration is necessary and sufficient </a:t>
            </a:r>
          </a:p>
          <a:p>
            <a:r>
              <a:rPr lang="en-US" dirty="0"/>
              <a:t>Single units tuned to time/phase in sniff cycle</a:t>
            </a:r>
          </a:p>
          <a:p>
            <a:r>
              <a:rPr lang="en-US" dirty="0"/>
              <a:t>Single units tuned to place and population encodes allocentric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DEEE6-EBD5-3253-FE69-EC8FBA7C40C2}"/>
              </a:ext>
            </a:extLst>
          </p:cNvPr>
          <p:cNvSpPr txBox="1"/>
          <p:nvPr/>
        </p:nvSpPr>
        <p:spPr>
          <a:xfrm>
            <a:off x="9784980" y="6488668"/>
            <a:ext cx="221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(Sterrett et al., 2025)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8B142-B921-DD8E-4B1C-824C2337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51"/>
          <a:stretch/>
        </p:blipFill>
        <p:spPr>
          <a:xfrm>
            <a:off x="6096000" y="1139659"/>
            <a:ext cx="5539398" cy="178621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6DC2E-1DDD-35AD-51BE-BAE2075D0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7122"/>
            <a:ext cx="5292924" cy="20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841C-1230-0AAB-2959-C60DDC39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1F74-BC48-6001-35D5-F15717E8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710B64-4576-D7FF-36DB-8C6719BCF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28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Are sniffing and spatial information formed from feedforward sensory inputs or sent through centrifugal feedback?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867D7-BEC1-2095-C547-93CC58EEF9CD}"/>
              </a:ext>
            </a:extLst>
          </p:cNvPr>
          <p:cNvSpPr txBox="1"/>
          <p:nvPr/>
        </p:nvSpPr>
        <p:spPr>
          <a:xfrm>
            <a:off x="838201" y="3844413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information depends on feed-forward sensory inputs it cannot be used as an action grounding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 does it represent a cognitive map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information that remains in the absence of sensory inputs could be used for action grounding or represent the neuronal substrate of the cognitive map</a:t>
            </a:r>
          </a:p>
        </p:txBody>
      </p:sp>
    </p:spTree>
    <p:extLst>
      <p:ext uri="{BB962C8B-B14F-4D97-AF65-F5344CB8AC3E}">
        <p14:creationId xmlns:p14="http://schemas.microsoft.com/office/powerpoint/2010/main" val="216825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0D79-EB0F-D7E4-9B89-EDEB44E1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1581-36E9-A16F-DB21-F5EFEDF2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53B428-979C-BE35-0BDB-A1B5D276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Foraging like task (clickbait)</a:t>
            </a:r>
          </a:p>
          <a:p>
            <a:r>
              <a:rPr lang="en-US" dirty="0"/>
              <a:t>Thermistor to record sniffing</a:t>
            </a:r>
          </a:p>
          <a:p>
            <a:r>
              <a:rPr lang="en-US" dirty="0"/>
              <a:t>Tetrodes implanted in OB and CA1</a:t>
            </a:r>
          </a:p>
          <a:p>
            <a:r>
              <a:rPr lang="en-US" dirty="0"/>
              <a:t>Bottom-up video tracking</a:t>
            </a:r>
          </a:p>
          <a:p>
            <a:endParaRPr lang="en-US" dirty="0"/>
          </a:p>
        </p:txBody>
      </p:sp>
      <p:pic>
        <p:nvPicPr>
          <p:cNvPr id="4" name="Picture 3" descr="A diagram of a mouse recording&#10;&#10;AI-generated content may be incorrect.">
            <a:extLst>
              <a:ext uri="{FF2B5EF4-FFF2-40B4-BE49-F238E27FC236}">
                <a16:creationId xmlns:a16="http://schemas.microsoft.com/office/drawing/2014/main" id="{2292A144-A6EC-3683-2CD9-F5920D775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8" y="1456552"/>
            <a:ext cx="7122057" cy="50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0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36770-76D6-7704-27D2-CC0C1D79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A20F-A8EE-BC0B-ABE7-D186FF3F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3679C9-0727-6F5D-95AA-3DB062ABC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Foraging like task (clickbait)</a:t>
            </a:r>
          </a:p>
          <a:p>
            <a:r>
              <a:rPr lang="en-US" dirty="0"/>
              <a:t>Thermistor to record sniffing</a:t>
            </a:r>
          </a:p>
          <a:p>
            <a:r>
              <a:rPr lang="en-US" dirty="0"/>
              <a:t>Tetrodes implanted in OB and CA1</a:t>
            </a:r>
          </a:p>
          <a:p>
            <a:r>
              <a:rPr lang="en-US" dirty="0"/>
              <a:t>Bottom-up video tracking</a:t>
            </a:r>
          </a:p>
          <a:p>
            <a:r>
              <a:rPr lang="en-US" dirty="0"/>
              <a:t>MMZ to ablate olfactory sensory neurons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-up of a green light&#10;&#10;AI-generated content may be incorrect.">
            <a:extLst>
              <a:ext uri="{FF2B5EF4-FFF2-40B4-BE49-F238E27FC236}">
                <a16:creationId xmlns:a16="http://schemas.microsoft.com/office/drawing/2014/main" id="{FE85C034-1EE8-A0AF-780E-C5FF2632E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60" y="2506663"/>
            <a:ext cx="2654300" cy="2654300"/>
          </a:xfrm>
          <a:prstGeom prst="rect">
            <a:avLst/>
          </a:prstGeom>
        </p:spPr>
      </p:pic>
      <p:pic>
        <p:nvPicPr>
          <p:cNvPr id="9" name="Picture 8" descr="A green light in a dark background&#10;&#10;AI-generated content may be incorrect.">
            <a:extLst>
              <a:ext uri="{FF2B5EF4-FFF2-40B4-BE49-F238E27FC236}">
                <a16:creationId xmlns:a16="http://schemas.microsoft.com/office/drawing/2014/main" id="{E54A93B0-6C60-2877-8B01-D5E06CFFF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40" y="2506663"/>
            <a:ext cx="2654300" cy="2654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CFA673-A3AB-89B2-A050-D11D7CEA497C}"/>
              </a:ext>
            </a:extLst>
          </p:cNvPr>
          <p:cNvSpPr txBox="1"/>
          <p:nvPr/>
        </p:nvSpPr>
        <p:spPr>
          <a:xfrm>
            <a:off x="5707199" y="1983443"/>
            <a:ext cx="210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 injection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6EAEC-2BD4-1096-5068-E0FDE04A365A}"/>
              </a:ext>
            </a:extLst>
          </p:cNvPr>
          <p:cNvSpPr txBox="1"/>
          <p:nvPr/>
        </p:nvSpPr>
        <p:spPr>
          <a:xfrm>
            <a:off x="9243801" y="1983443"/>
            <a:ext cx="228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Post </a:t>
            </a:r>
            <a:r>
              <a:rPr lang="en-US" sz="2800" dirty="0"/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39157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2E53-D762-7994-BCB8-D59B2843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maps &amp;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CDA1-91C3-D0E0-A7FA-8EC1EEF9C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Rats form internal cognitive ‘field maps’ of environment</a:t>
            </a:r>
          </a:p>
          <a:p>
            <a:pPr lvl="1"/>
            <a:r>
              <a:rPr lang="en-US" dirty="0"/>
              <a:t>Latent learning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2B864-6C56-C731-8465-E2BB4947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3499488"/>
            <a:ext cx="4101118" cy="298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23D07-A640-2AF5-3108-D08AF061FEAE}"/>
              </a:ext>
            </a:extLst>
          </p:cNvPr>
          <p:cNvSpPr txBox="1"/>
          <p:nvPr/>
        </p:nvSpPr>
        <p:spPr>
          <a:xfrm>
            <a:off x="10541420" y="6488668"/>
            <a:ext cx="165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(Tolman, 1948)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57A4A-FEE4-36B0-89F3-EFC22026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" t="6698" r="7284"/>
          <a:stretch/>
        </p:blipFill>
        <p:spPr>
          <a:xfrm>
            <a:off x="6648450" y="1528805"/>
            <a:ext cx="4101118" cy="2027833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245162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28609-45B1-5CE0-1EB3-BDB92808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3A66-C870-2E60-0F98-95BA0409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75B299-451D-F14B-E0BD-6F8F4270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B772F9E-127B-E2CF-7FDB-8209CBE6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7169" r="25717" b="46541"/>
          <a:stretch/>
        </p:blipFill>
        <p:spPr>
          <a:xfrm>
            <a:off x="758029" y="3480186"/>
            <a:ext cx="3291348" cy="1666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 descr="A collage of images of different types of injections&#10;&#10;AI-generated content may be incorrect.">
            <a:extLst>
              <a:ext uri="{FF2B5EF4-FFF2-40B4-BE49-F238E27FC236}">
                <a16:creationId xmlns:a16="http://schemas.microsoft.com/office/drawing/2014/main" id="{FBF88640-057F-0962-B719-FD10AB2C8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16222" r="51548" b="5480"/>
          <a:stretch/>
        </p:blipFill>
        <p:spPr>
          <a:xfrm>
            <a:off x="4857135" y="3041320"/>
            <a:ext cx="2477728" cy="25440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 descr="A group of colorful dots&#10;&#10;AI-generated content may be incorrect.">
            <a:extLst>
              <a:ext uri="{FF2B5EF4-FFF2-40B4-BE49-F238E27FC236}">
                <a16:creationId xmlns:a16="http://schemas.microsoft.com/office/drawing/2014/main" id="{36725FCD-5E34-40E2-743C-AA6F659D9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8436" r="53837" b="51120"/>
          <a:stretch/>
        </p:blipFill>
        <p:spPr>
          <a:xfrm>
            <a:off x="8380760" y="2926528"/>
            <a:ext cx="3489960" cy="277368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F5F60-58FB-2142-B26E-9E238C2F8559}"/>
              </a:ext>
            </a:extLst>
          </p:cNvPr>
          <p:cNvSpPr txBox="1"/>
          <p:nvPr/>
        </p:nvSpPr>
        <p:spPr>
          <a:xfrm>
            <a:off x="631197" y="2391180"/>
            <a:ext cx="3418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Local field potentials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A47E0-91B3-ADE4-CB8F-E38652807106}"/>
              </a:ext>
            </a:extLst>
          </p:cNvPr>
          <p:cNvSpPr txBox="1"/>
          <p:nvPr/>
        </p:nvSpPr>
        <p:spPr>
          <a:xfrm>
            <a:off x="4613061" y="2391180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unit spiking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B0FD1-89F4-B108-8312-D5FFF573F359}"/>
              </a:ext>
            </a:extLst>
          </p:cNvPr>
          <p:cNvSpPr txBox="1"/>
          <p:nvPr/>
        </p:nvSpPr>
        <p:spPr>
          <a:xfrm>
            <a:off x="8608658" y="2391180"/>
            <a:ext cx="3034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Population activity</a:t>
            </a:r>
          </a:p>
        </p:txBody>
      </p:sp>
    </p:spTree>
    <p:extLst>
      <p:ext uri="{BB962C8B-B14F-4D97-AF65-F5344CB8AC3E}">
        <p14:creationId xmlns:p14="http://schemas.microsoft.com/office/powerpoint/2010/main" val="3134298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9E58-2C46-B317-6585-38409518F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D286-27BA-E0A3-3378-CC7FEF26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C531F1-F473-A79A-1FDB-CD2846ED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A00FB063-31A4-927E-46FA-D57EBDED7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" b="61599"/>
          <a:stretch/>
        </p:blipFill>
        <p:spPr>
          <a:xfrm>
            <a:off x="1443159" y="2971800"/>
            <a:ext cx="9305681" cy="3358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396D20-781D-2F8A-67C8-F4D6A06A5109}"/>
              </a:ext>
            </a:extLst>
          </p:cNvPr>
          <p:cNvSpPr/>
          <p:nvPr/>
        </p:nvSpPr>
        <p:spPr>
          <a:xfrm>
            <a:off x="1562100" y="6184900"/>
            <a:ext cx="3124200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D845F-2053-91A2-6491-B6E124BF1C9E}"/>
              </a:ext>
            </a:extLst>
          </p:cNvPr>
          <p:cNvSpPr/>
          <p:nvPr/>
        </p:nvSpPr>
        <p:spPr>
          <a:xfrm>
            <a:off x="7353300" y="6186487"/>
            <a:ext cx="3124200" cy="30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5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F403-8DF6-ABC7-CD48-85297C31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38A6-F157-556E-92ED-CE7B3A6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A9DFCD9-93CD-9BAD-13BC-0D92534E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r>
              <a:rPr lang="en-US" dirty="0"/>
              <a:t>LFPs track respiration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1069F3A4-3918-AADF-DD8C-0B80241FC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3"/>
          <a:stretch/>
        </p:blipFill>
        <p:spPr>
          <a:xfrm>
            <a:off x="5060868" y="1825625"/>
            <a:ext cx="6693064" cy="4254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60109F-215F-5A75-E210-6144C1A827F7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1CBE3-3EEC-AD5E-DE97-A05B35A9876E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8D08-06B1-B289-8997-0F0E8B5E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0108-C99D-C46B-FED3-754375E8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B59DF8-BA47-D760-CA5D-07719077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r>
              <a:rPr lang="en-US" dirty="0"/>
              <a:t>LFPs track respiration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71109-7CED-36F4-C480-788E18C6EADD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834BC-52B9-34A3-2FAE-FF5280BFBA83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2F60C-BA26-7E89-A233-5CEFE2F4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36" y="1422633"/>
            <a:ext cx="5526063" cy="2670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6557E-4DC4-8E91-8E8A-8D592F07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35" y="1422632"/>
            <a:ext cx="5526064" cy="26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0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F653-9F34-2CC8-37E2-0E6D2682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241E-4377-9CC6-E057-D73CA8CE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1B3478-A578-8F05-C252-DB4DC490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r>
              <a:rPr lang="en-US" dirty="0"/>
              <a:t>LFPs track respiration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21F3D-3F43-BFF4-89D9-3EC5FCE5C856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8B0D-7A23-8D49-0EA9-BF2E0B44D586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8C86BEF-8994-59B9-3CAD-E7C8A3F1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"/>
          <a:stretch/>
        </p:blipFill>
        <p:spPr>
          <a:xfrm>
            <a:off x="5355837" y="4050890"/>
            <a:ext cx="5526062" cy="2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9AE23-E2A3-74C3-2CA7-DF3A4D3A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58"/>
          <a:stretch/>
        </p:blipFill>
        <p:spPr>
          <a:xfrm>
            <a:off x="5355836" y="1422634"/>
            <a:ext cx="5526063" cy="2500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21CDDB-3D9C-7E49-44C9-DE37A24AD62D}"/>
              </a:ext>
            </a:extLst>
          </p:cNvPr>
          <p:cNvSpPr/>
          <p:nvPr/>
        </p:nvSpPr>
        <p:spPr>
          <a:xfrm>
            <a:off x="7462684" y="4050890"/>
            <a:ext cx="1744816" cy="216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98D6B-2F84-770E-04E7-3DD8A1A59F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358"/>
          <a:stretch/>
        </p:blipFill>
        <p:spPr>
          <a:xfrm>
            <a:off x="5355837" y="1422634"/>
            <a:ext cx="5526062" cy="2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2663-DDF9-570A-9E2B-D7E181669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E097-7548-E243-8297-7CCE5A0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113414-9CD9-792D-0A7F-A9707A74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r>
              <a:rPr lang="en-US" dirty="0"/>
              <a:t>LFPs track respiration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771D2-7A92-E9C8-8A7A-F9258CA59E5B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1E0DC3-D519-41F2-3664-33BFCC588F58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D8C60-EE14-ABBD-D8C7-EA13EA07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358"/>
          <a:stretch/>
        </p:blipFill>
        <p:spPr>
          <a:xfrm>
            <a:off x="5355836" y="1422634"/>
            <a:ext cx="5526063" cy="2500438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74EADE9-EFAC-FA61-CCC4-2CC05F65C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"/>
          <a:stretch/>
        </p:blipFill>
        <p:spPr>
          <a:xfrm>
            <a:off x="5326869" y="1422634"/>
            <a:ext cx="5526062" cy="2673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BC9950-360C-38CC-96C1-0BCEB756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37" y="4100258"/>
            <a:ext cx="5526062" cy="26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83C1-9FB2-074E-870E-4154AF13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2F46-E8D9-0936-EBD5-148CDC7E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7E2B0A-361D-9773-084E-884C5E9B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 dirty="0"/>
              <a:t>MMZ uniformly reduced power across spectra</a:t>
            </a:r>
          </a:p>
          <a:p>
            <a:r>
              <a:rPr lang="en-US" dirty="0"/>
              <a:t>LFPs track respiration</a:t>
            </a:r>
          </a:p>
          <a:p>
            <a:r>
              <a:rPr lang="en-US" dirty="0"/>
              <a:t>MMZ disrupts alignment with respiration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D35B80-AB02-36FB-4611-CDE00DF99A86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0C9D0-EF86-959D-5E79-C0B615462652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692E2-71D0-7451-9366-0D4544FD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737" y="1690688"/>
            <a:ext cx="5526063" cy="2670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08FC7C-9B25-A7A7-F9A0-C354A8C17490}"/>
              </a:ext>
            </a:extLst>
          </p:cNvPr>
          <p:cNvSpPr txBox="1"/>
          <p:nvPr/>
        </p:nvSpPr>
        <p:spPr>
          <a:xfrm>
            <a:off x="7157318" y="1478621"/>
            <a:ext cx="321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18 - 30Hz ‘</a:t>
            </a:r>
            <a:r>
              <a:rPr lang="el-GR" i="0" dirty="0">
                <a:solidFill>
                  <a:srgbClr val="202122"/>
                </a:solidFill>
                <a:effectLst/>
                <a:latin typeface="SBL BibLit"/>
              </a:rPr>
              <a:t>β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9B355D-24BD-7C15-BE69-DA614A33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68" y="4159250"/>
            <a:ext cx="5526063" cy="2670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33D0D3-9342-6C8E-4117-14033300B767}"/>
              </a:ext>
            </a:extLst>
          </p:cNvPr>
          <p:cNvSpPr txBox="1"/>
          <p:nvPr/>
        </p:nvSpPr>
        <p:spPr>
          <a:xfrm>
            <a:off x="7270389" y="4159250"/>
            <a:ext cx="321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65 - 100Hz ‘</a:t>
            </a:r>
            <a:r>
              <a:rPr lang="el-GR" i="0" dirty="0">
                <a:effectLst/>
                <a:latin typeface="Roboto" panose="02000000000000000000" pitchFamily="2" charset="0"/>
              </a:rPr>
              <a:t>γ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6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E10E-ABA2-C597-D048-A103EA57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0227-0889-0EE4-E190-A323B8AC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EC79CD-DBA4-D66B-7A62-2A298E4AB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r>
              <a:rPr lang="en-US"/>
              <a:t>MMZ </a:t>
            </a:r>
            <a:r>
              <a:rPr lang="en-US" dirty="0"/>
              <a:t>u</a:t>
            </a:r>
            <a:r>
              <a:rPr lang="en-US"/>
              <a:t>niformly </a:t>
            </a:r>
            <a:r>
              <a:rPr lang="en-US" dirty="0"/>
              <a:t>reduced power across spectra</a:t>
            </a:r>
          </a:p>
          <a:p>
            <a:r>
              <a:rPr lang="en-US" dirty="0"/>
              <a:t>LFPs track respiration</a:t>
            </a:r>
          </a:p>
          <a:p>
            <a:r>
              <a:rPr lang="en-US" dirty="0"/>
              <a:t>MMZ disrupts alignment with respiration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4D168-8FE3-6835-FD61-4890C9447A42}"/>
              </a:ext>
            </a:extLst>
          </p:cNvPr>
          <p:cNvSpPr/>
          <p:nvPr/>
        </p:nvSpPr>
        <p:spPr>
          <a:xfrm>
            <a:off x="8089900" y="1690688"/>
            <a:ext cx="1117600" cy="26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89D12-BE8E-F35A-931D-E5A9FB590F69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DD6AF-6C6B-452C-6C7A-AA29CDFC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737" y="1690688"/>
            <a:ext cx="5526063" cy="2670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B8DE7-0C4E-8750-08F6-D37FBF923065}"/>
              </a:ext>
            </a:extLst>
          </p:cNvPr>
          <p:cNvSpPr txBox="1"/>
          <p:nvPr/>
        </p:nvSpPr>
        <p:spPr>
          <a:xfrm>
            <a:off x="7157318" y="1478621"/>
            <a:ext cx="321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18 - 30Hz ‘</a:t>
            </a:r>
            <a:r>
              <a:rPr lang="el-GR" i="0" dirty="0">
                <a:solidFill>
                  <a:srgbClr val="202122"/>
                </a:solidFill>
                <a:effectLst/>
                <a:latin typeface="SBL BibLit"/>
              </a:rPr>
              <a:t>β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5FCF7-A618-B933-443E-220E45F3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68" y="4159250"/>
            <a:ext cx="5526063" cy="2670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7FCFCC-15D4-3174-D1DD-BF45638D1A2A}"/>
              </a:ext>
            </a:extLst>
          </p:cNvPr>
          <p:cNvSpPr txBox="1"/>
          <p:nvPr/>
        </p:nvSpPr>
        <p:spPr>
          <a:xfrm>
            <a:off x="7270389" y="4159250"/>
            <a:ext cx="32162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65 - 100Hz ‘</a:t>
            </a:r>
            <a:r>
              <a:rPr lang="el-GR" i="0" dirty="0">
                <a:effectLst/>
                <a:latin typeface="Roboto" panose="02000000000000000000" pitchFamily="2" charset="0"/>
              </a:rPr>
              <a:t>γ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3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6345-16D6-4376-1197-E3A529ED9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E005A0-2229-767C-238B-AB06F6E1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47"/>
          <a:stretch/>
        </p:blipFill>
        <p:spPr>
          <a:xfrm>
            <a:off x="6535758" y="1363532"/>
            <a:ext cx="4130632" cy="1585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B1D0-4386-2D94-E864-FC5B67C8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local field potentials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28A5-6D50-70F6-B7BD-0F876A6EB96E}"/>
              </a:ext>
            </a:extLst>
          </p:cNvPr>
          <p:cNvSpPr/>
          <p:nvPr/>
        </p:nvSpPr>
        <p:spPr>
          <a:xfrm>
            <a:off x="5060868" y="1690688"/>
            <a:ext cx="482600" cy="44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843E7-0C04-4376-92D0-88349837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975"/>
          <a:stretch/>
        </p:blipFill>
        <p:spPr>
          <a:xfrm>
            <a:off x="6535759" y="3134026"/>
            <a:ext cx="4130632" cy="1577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36ECA-48E1-AAE0-BFE9-6C5F27505E2F}"/>
              </a:ext>
            </a:extLst>
          </p:cNvPr>
          <p:cNvSpPr txBox="1"/>
          <p:nvPr/>
        </p:nvSpPr>
        <p:spPr>
          <a:xfrm>
            <a:off x="7575618" y="2949359"/>
            <a:ext cx="22737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18 - 30Hz ‘</a:t>
            </a:r>
            <a:r>
              <a:rPr lang="el-GR" i="0" dirty="0">
                <a:solidFill>
                  <a:srgbClr val="202122"/>
                </a:solidFill>
                <a:effectLst/>
                <a:latin typeface="SBL BibLit"/>
              </a:rPr>
              <a:t>β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AAA28C-D762-7194-B262-AF3070A95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759" y="4862061"/>
            <a:ext cx="4130632" cy="1995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35A4FF-74DE-7779-01E1-AB7259636CAB}"/>
              </a:ext>
            </a:extLst>
          </p:cNvPr>
          <p:cNvSpPr txBox="1"/>
          <p:nvPr/>
        </p:nvSpPr>
        <p:spPr>
          <a:xfrm>
            <a:off x="7575618" y="4820401"/>
            <a:ext cx="2369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65 - 100Hz ‘</a:t>
            </a:r>
            <a:r>
              <a:rPr lang="el-GR" i="0" dirty="0">
                <a:effectLst/>
                <a:latin typeface="Roboto" panose="02000000000000000000" pitchFamily="2" charset="0"/>
              </a:rPr>
              <a:t>γ</a:t>
            </a:r>
            <a:r>
              <a:rPr lang="en-US" i="0" dirty="0">
                <a:effectLst/>
                <a:latin typeface="Roboto" panose="02000000000000000000" pitchFamily="2" charset="0"/>
              </a:rPr>
              <a:t> </a:t>
            </a:r>
            <a:r>
              <a:rPr lang="en-US" i="0" dirty="0">
                <a:effectLst/>
              </a:rPr>
              <a:t>burst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’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1E6AD-BBA7-4265-7EF3-E26ECF36BE6D}"/>
              </a:ext>
            </a:extLst>
          </p:cNvPr>
          <p:cNvSpPr txBox="1"/>
          <p:nvPr/>
        </p:nvSpPr>
        <p:spPr>
          <a:xfrm>
            <a:off x="7302138" y="1221323"/>
            <a:ext cx="25978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2 - 12Hz ‘</a:t>
            </a:r>
            <a:r>
              <a:rPr lang="el-G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i="0" dirty="0">
                <a:solidFill>
                  <a:srgbClr val="202122"/>
                </a:solidFill>
                <a:effectLst/>
                <a:latin typeface="SBL BibLit"/>
              </a:rPr>
              <a:t>/RR’</a:t>
            </a:r>
            <a:endParaRPr lang="en-US" dirty="0"/>
          </a:p>
        </p:txBody>
      </p:sp>
      <p:pic>
        <p:nvPicPr>
          <p:cNvPr id="17" name="Picture 16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08306A4F-DF06-1E64-25E8-6B5A8CC80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12" y="1376381"/>
            <a:ext cx="5109302" cy="52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3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4D3F-7DA0-1C01-1117-7E17BDE1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8DA8-0EA4-BF77-40DE-02F152F6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spiking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F1EAC-050A-1BC0-2096-54DB345A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OB single units follow inhalation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ollage of images of different types of injections&#10;&#10;AI-generated content may be incorrect.">
            <a:extLst>
              <a:ext uri="{FF2B5EF4-FFF2-40B4-BE49-F238E27FC236}">
                <a16:creationId xmlns:a16="http://schemas.microsoft.com/office/drawing/2014/main" id="{43BB9F8C-600B-E628-6EA8-94862CF3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15305" r="51782" b="44853"/>
          <a:stretch/>
        </p:blipFill>
        <p:spPr>
          <a:xfrm>
            <a:off x="5753100" y="1583417"/>
            <a:ext cx="4749800" cy="4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CC48-8A31-FCF5-721B-D7554FEE8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DC20-E3E7-0C18-F490-92A5E39A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Hippocampus &amp; cognitive maps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B29D15-7320-69A4-268C-CEB78701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</p:spPr>
        <p:txBody>
          <a:bodyPr/>
          <a:lstStyle/>
          <a:p>
            <a:r>
              <a:rPr lang="en-US" dirty="0"/>
              <a:t>Hippocampus necessary for human episodic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6A7C9-E97F-2BBC-FF41-F86E2309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1334612"/>
            <a:ext cx="5495925" cy="2027713"/>
          </a:xfrm>
          <a:prstGeom prst="rect">
            <a:avLst/>
          </a:prstGeom>
          <a:effectLst>
            <a:softEdge rad="6604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AE766-5E2C-113F-E709-0C9D54C5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401" y="3473709"/>
            <a:ext cx="4726621" cy="30318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26C6C9-FAF2-9275-8B3C-1D839FF4C524}"/>
              </a:ext>
            </a:extLst>
          </p:cNvPr>
          <p:cNvSpPr txBox="1"/>
          <p:nvPr/>
        </p:nvSpPr>
        <p:spPr>
          <a:xfrm>
            <a:off x="9415150" y="6488668"/>
            <a:ext cx="277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(Scoville and Milner, 1957)</a:t>
            </a:r>
          </a:p>
        </p:txBody>
      </p:sp>
    </p:spTree>
    <p:extLst>
      <p:ext uri="{BB962C8B-B14F-4D97-AF65-F5344CB8AC3E}">
        <p14:creationId xmlns:p14="http://schemas.microsoft.com/office/powerpoint/2010/main" val="313869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248E9-D9B6-9C99-1DF0-B1621339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C654-93F4-CCFC-129C-312291F9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spiking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3F1E16-93E7-9C35-F4A9-341518CE7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OB single units follow inhalation</a:t>
            </a:r>
          </a:p>
          <a:p>
            <a:r>
              <a:rPr lang="en-US" dirty="0"/>
              <a:t>CA1 single units precede inhalation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ollage of images of different types of injections&#10;&#10;AI-generated content may be incorrect.">
            <a:extLst>
              <a:ext uri="{FF2B5EF4-FFF2-40B4-BE49-F238E27FC236}">
                <a16:creationId xmlns:a16="http://schemas.microsoft.com/office/drawing/2014/main" id="{AFA4EB1F-1E20-3980-16AD-93430C729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15305" r="74255" b="44853"/>
          <a:stretch/>
        </p:blipFill>
        <p:spPr>
          <a:xfrm>
            <a:off x="5816600" y="1583417"/>
            <a:ext cx="4483100" cy="4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4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7D46-B0DA-A653-ED48-590395A7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78BA-D41E-98F0-50D3-609A3189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spiking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EB4D16-90F4-87D6-4D03-889E6ABF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OB single units follow inhalation</a:t>
            </a:r>
          </a:p>
          <a:p>
            <a:r>
              <a:rPr lang="en-US" dirty="0"/>
              <a:t>CA1 single units precede inhalation</a:t>
            </a:r>
          </a:p>
          <a:p>
            <a:r>
              <a:rPr lang="en-US" dirty="0"/>
              <a:t>MMZ disrupts tuning in OB but not CA1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ollage of images of different types of injections&#10;&#10;AI-generated content may be incorrect.">
            <a:extLst>
              <a:ext uri="{FF2B5EF4-FFF2-40B4-BE49-F238E27FC236}">
                <a16:creationId xmlns:a16="http://schemas.microsoft.com/office/drawing/2014/main" id="{A5B6006B-8A53-91D5-FBCF-BA216508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2" y="1825625"/>
            <a:ext cx="6915430" cy="3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9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8CDB-7E85-DE24-576C-A3A0123F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CA9A-F25B-69CA-30A7-CA02A8E9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Sniff synchronous spiking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531FEF-4ADD-8809-C211-242D653C2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OB single units follow inhalation</a:t>
            </a:r>
          </a:p>
          <a:p>
            <a:r>
              <a:rPr lang="en-US" dirty="0"/>
              <a:t>CA1 single units precede inhalation</a:t>
            </a:r>
          </a:p>
          <a:p>
            <a:r>
              <a:rPr lang="en-US" dirty="0"/>
              <a:t>MMZ disrupts tuning in OB but not CA1</a:t>
            </a:r>
          </a:p>
          <a:p>
            <a:r>
              <a:rPr lang="en-US" dirty="0"/>
              <a:t>PGAM quantifies tuning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7A5F63DF-1CD0-7D24-5253-D413ACCF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6" y="2260600"/>
            <a:ext cx="6981824" cy="31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50DB0-E167-357B-595C-E7E37B93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FEF3-4418-5A3A-C840-74743667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olfactory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A8861D-D5FA-456F-E172-A77E5103A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Place cells in CA1 and spatial tuned OB units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DC374E53-0C5B-3AF9-24AB-6341766D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0"/>
          <a:stretch/>
        </p:blipFill>
        <p:spPr>
          <a:xfrm>
            <a:off x="5767874" y="2159000"/>
            <a:ext cx="5979626" cy="418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4FA24-9977-5E1D-E133-5A9B9110A94C}"/>
              </a:ext>
            </a:extLst>
          </p:cNvPr>
          <p:cNvSpPr txBox="1"/>
          <p:nvPr/>
        </p:nvSpPr>
        <p:spPr>
          <a:xfrm>
            <a:off x="9359900" y="1787525"/>
            <a:ext cx="207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Olfactory bulb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87628-AE08-8C6B-F86A-49DF1D3F121A}"/>
              </a:ext>
            </a:extLst>
          </p:cNvPr>
          <p:cNvSpPr txBox="1"/>
          <p:nvPr/>
        </p:nvSpPr>
        <p:spPr>
          <a:xfrm>
            <a:off x="5955090" y="1787525"/>
            <a:ext cx="207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Hippocampus</a:t>
            </a:r>
          </a:p>
        </p:txBody>
      </p:sp>
    </p:spTree>
    <p:extLst>
      <p:ext uri="{BB962C8B-B14F-4D97-AF65-F5344CB8AC3E}">
        <p14:creationId xmlns:p14="http://schemas.microsoft.com/office/powerpoint/2010/main" val="342014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242D8-E75B-A6B1-A7E2-35167D92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CBDA-93E4-2371-B991-3C61868E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olfactory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AA2137-0F2F-1C7A-3164-0DF52AD5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Place cells in CA1 and spatial tuned OB units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EFA26AD-9CC0-9217-4F95-1834D75B7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767012"/>
            <a:ext cx="8915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5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32A1A-AC5B-323A-67E6-264ECD84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F9-57C7-529D-A6FE-DECBE68C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correlations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10A43E-4F72-2B3D-3192-DDA28B3F2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248" y="160355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Populations encodes position and sniff rates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group of colorful dots&#10;&#10;AI-generated content may be incorrect.">
            <a:extLst>
              <a:ext uri="{FF2B5EF4-FFF2-40B4-BE49-F238E27FC236}">
                <a16:creationId xmlns:a16="http://schemas.microsoft.com/office/drawing/2014/main" id="{3ECA7874-5227-B6BA-4B04-4871A90F7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03555"/>
            <a:ext cx="6083300" cy="52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267C-890D-5013-8C65-A03DD00E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2C71-F134-7951-6A91-D9652218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correlations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B2AFAB-75FE-602D-DA58-C4E5D1BC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248" y="160355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Populations encodes position and sniff rates</a:t>
            </a:r>
          </a:p>
          <a:p>
            <a:r>
              <a:rPr lang="en-US" dirty="0"/>
              <a:t>LSTM decoding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06F0AF-A0D8-B0A0-3514-0338EA16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03555"/>
            <a:ext cx="7150018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8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B04C-4AD5-2306-64C6-4C8B6C87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4107-1BF2-3904-C2BC-7A668938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correlations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4A337F-A9F4-C6C1-7BD9-0AF02C31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248" y="1603555"/>
            <a:ext cx="4176252" cy="4667250"/>
          </a:xfrm>
        </p:spPr>
        <p:txBody>
          <a:bodyPr>
            <a:normAutofit/>
          </a:bodyPr>
          <a:lstStyle/>
          <a:p>
            <a:r>
              <a:rPr lang="en-US" dirty="0"/>
              <a:t>Populations encodes position and sniff rates</a:t>
            </a:r>
          </a:p>
          <a:p>
            <a:r>
              <a:rPr lang="en-US" dirty="0"/>
              <a:t>LSTM decoding</a:t>
            </a:r>
          </a:p>
          <a:p>
            <a:r>
              <a:rPr lang="en-US" dirty="0"/>
              <a:t>Kalman filter decoding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26F4FF-4E7D-07A7-8BA1-3C8150E73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03555"/>
            <a:ext cx="7150017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49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A0358-C163-DAB4-5A74-602DF653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5AB2-5054-64D5-8CC5-69F89C92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45299-2860-B02A-0D61-356CAD1D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Olfactory bulb encodes allocentric space in the absence of chemosensory inputs</a:t>
            </a:r>
          </a:p>
          <a:p>
            <a:r>
              <a:rPr lang="en-US" dirty="0"/>
              <a:t>Precise timing of OB activity relative to respiration depends on chemosensory inputs</a:t>
            </a:r>
          </a:p>
          <a:p>
            <a:pPr lvl="1"/>
            <a:r>
              <a:rPr lang="en-US" dirty="0"/>
              <a:t>Single unit spiking, beta and gamma oscillations</a:t>
            </a:r>
          </a:p>
          <a:p>
            <a:r>
              <a:rPr lang="en-US" dirty="0"/>
              <a:t>Hippocampal LFPs lose synchrony with respiration after ablation of olfactory sensory neurons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Respiratory oscillations as a global timing mechanism</a:t>
            </a:r>
          </a:p>
        </p:txBody>
      </p:sp>
    </p:spTree>
    <p:extLst>
      <p:ext uri="{BB962C8B-B14F-4D97-AF65-F5344CB8AC3E}">
        <p14:creationId xmlns:p14="http://schemas.microsoft.com/office/powerpoint/2010/main" val="25920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73EE-83D7-7E78-68AB-CAA0A1EF6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EC98-03FB-ECB2-D15B-21B446C5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Hippocampus &amp; cognitive maps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35CDB8-89EB-32B0-A9A5-2B56818D9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Hippocampus necessary for human episodic memory</a:t>
            </a:r>
          </a:p>
          <a:p>
            <a:r>
              <a:rPr lang="en-US" dirty="0"/>
              <a:t>Hippocampal neurons fire with selective spatial tunings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EC80A-0DEB-BCE4-579A-18AF12DD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1631694"/>
            <a:ext cx="3583157" cy="473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C8AA9-6442-CAF5-0948-D4DC2A27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32" y="2047874"/>
            <a:ext cx="3182435" cy="3902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C5C68-D4DA-F164-2AF1-21B64F925759}"/>
              </a:ext>
            </a:extLst>
          </p:cNvPr>
          <p:cNvSpPr txBox="1"/>
          <p:nvPr/>
        </p:nvSpPr>
        <p:spPr>
          <a:xfrm>
            <a:off x="9529450" y="6488668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(O’Keefe &amp; Nadel, 1978)</a:t>
            </a:r>
          </a:p>
        </p:txBody>
      </p:sp>
    </p:spTree>
    <p:extLst>
      <p:ext uri="{BB962C8B-B14F-4D97-AF65-F5344CB8AC3E}">
        <p14:creationId xmlns:p14="http://schemas.microsoft.com/office/powerpoint/2010/main" val="183471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A98F-2081-70F3-8D9E-B4E32081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F1FA-8BDA-B6C9-CB80-07F9601F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2D6A6D-DF51-1F5A-6785-42D1ECBF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Being-in-the-world is an active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F5393-A7CC-0CEB-C525-498313B0F7F3}"/>
              </a:ext>
            </a:extLst>
          </p:cNvPr>
          <p:cNvSpPr txBox="1"/>
          <p:nvPr/>
        </p:nvSpPr>
        <p:spPr>
          <a:xfrm>
            <a:off x="10553228" y="6492875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(Yarbus, 1967)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7E05B-BD75-6AD6-C86D-F7C4D457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93" b="45603"/>
          <a:stretch/>
        </p:blipFill>
        <p:spPr>
          <a:xfrm>
            <a:off x="6859680" y="-126714"/>
            <a:ext cx="4494120" cy="3545840"/>
          </a:xfrm>
          <a:prstGeom prst="rect">
            <a:avLst/>
          </a:prstGeom>
          <a:effectLst>
            <a:softEdge rad="7620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5EF05-6FBA-ED8D-E144-C97C51A70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088"/>
          <a:stretch/>
        </p:blipFill>
        <p:spPr>
          <a:xfrm>
            <a:off x="6859680" y="3419126"/>
            <a:ext cx="4001381" cy="25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8B1D-D52C-AB7C-75B1-A4F79EB4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01DD-9AD8-6D5E-F690-68E63BEC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7765C6-2887-0F47-3780-FA881AE2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Being-in-the-world is an active process</a:t>
            </a:r>
          </a:p>
          <a:p>
            <a:r>
              <a:rPr lang="en-US" dirty="0"/>
              <a:t>Neuronal oscillations in sensory regions track sampling behavior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44C53-541A-67EB-FDC8-6A9334A00613}"/>
              </a:ext>
            </a:extLst>
          </p:cNvPr>
          <p:cNvSpPr txBox="1"/>
          <p:nvPr/>
        </p:nvSpPr>
        <p:spPr>
          <a:xfrm>
            <a:off x="10490608" y="648866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(Adrian, 1942)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E3FC09-2A1D-E74C-FBBC-D328A2E97190}"/>
              </a:ext>
            </a:extLst>
          </p:cNvPr>
          <p:cNvSpPr/>
          <p:nvPr/>
        </p:nvSpPr>
        <p:spPr>
          <a:xfrm>
            <a:off x="5991226" y="1522370"/>
            <a:ext cx="567298" cy="416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6B6DC-21E8-3614-1670-FDDB4319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85"/>
          <a:stretch/>
        </p:blipFill>
        <p:spPr>
          <a:xfrm>
            <a:off x="5804147" y="1333500"/>
            <a:ext cx="5740154" cy="2028825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8384DB-E70F-3005-A9AC-489292D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1195"/>
            <a:ext cx="5448301" cy="20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2A2F7-3DEC-2BF6-5B7C-05EF7E7A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7B6-AC02-65D4-9D95-BBCD1660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0A7A3B-B4B6-02E6-9B03-91B5E74CF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Being-in-the-world is an active process</a:t>
            </a:r>
          </a:p>
          <a:p>
            <a:r>
              <a:rPr lang="en-US" dirty="0"/>
              <a:t>Neuronal oscillations in sensory regions track sampling behavior</a:t>
            </a:r>
            <a:endParaRPr lang="en-US" b="1" dirty="0"/>
          </a:p>
          <a:p>
            <a:r>
              <a:rPr lang="en-US" dirty="0"/>
              <a:t>Hippocampal oscillations selectively coherent with sensory region and behavior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B34E7BD-D32E-E59D-25F9-D144FDBE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169" r="-4607" b="30813"/>
          <a:stretch/>
        </p:blipFill>
        <p:spPr>
          <a:xfrm>
            <a:off x="6204843" y="3362324"/>
            <a:ext cx="4901050" cy="26289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E1F056-5641-F12B-50A2-F96475B562C4}"/>
              </a:ext>
            </a:extLst>
          </p:cNvPr>
          <p:cNvSpPr txBox="1"/>
          <p:nvPr/>
        </p:nvSpPr>
        <p:spPr>
          <a:xfrm>
            <a:off x="9804808" y="6488668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(Macrides et al., 1982)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A5E4430-FF26-6075-B67B-B8542BAC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686" y="1437705"/>
            <a:ext cx="4683364" cy="181878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24156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29279-2738-384C-596B-CDA308CD5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ACFE-D160-5244-2243-38F86284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Self-organized mapping through 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D0B121-DADD-27A2-116B-883BB074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Grid and place cells rely on body-derived signals</a:t>
            </a:r>
          </a:p>
          <a:p>
            <a:pPr lvl="1"/>
            <a:r>
              <a:rPr lang="en-US" dirty="0"/>
              <a:t>Path integration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034BC-FEBB-DEC7-7392-1ACD86F2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8"/>
          <a:stretch/>
        </p:blipFill>
        <p:spPr>
          <a:xfrm>
            <a:off x="5965811" y="1581844"/>
            <a:ext cx="5387989" cy="160348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554DE-BE91-5968-DB01-24CEC9259CCB}"/>
              </a:ext>
            </a:extLst>
          </p:cNvPr>
          <p:cNvSpPr txBox="1"/>
          <p:nvPr/>
        </p:nvSpPr>
        <p:spPr>
          <a:xfrm>
            <a:off x="9442080" y="6488668"/>
            <a:ext cx="274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(McNaughton et al., 1996)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F5AB63-E92C-8EC5-C7FD-AC538E94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33" y="3294174"/>
            <a:ext cx="4524743" cy="29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A6797-AAD6-8A08-CC85-7DE3A5DDC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DEE2-8686-1DD4-C584-F07C4F87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Self-organized mapping through 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4FDC9E-4969-322F-93AF-3699CEDBD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025" cy="4351338"/>
          </a:xfrm>
        </p:spPr>
        <p:txBody>
          <a:bodyPr/>
          <a:lstStyle/>
          <a:p>
            <a:r>
              <a:rPr lang="en-US" dirty="0"/>
              <a:t>Grid and place cells rely on body-derived signals</a:t>
            </a:r>
          </a:p>
          <a:p>
            <a:pPr lvl="1"/>
            <a:r>
              <a:rPr lang="en-US" dirty="0"/>
              <a:t>Path integration</a:t>
            </a:r>
          </a:p>
          <a:p>
            <a:r>
              <a:rPr lang="en-US" dirty="0"/>
              <a:t>Context dependent place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537CF-99A8-E12B-3E38-26AA22C8C671}"/>
              </a:ext>
            </a:extLst>
          </p:cNvPr>
          <p:cNvSpPr txBox="1"/>
          <p:nvPr/>
        </p:nvSpPr>
        <p:spPr>
          <a:xfrm>
            <a:off x="9804808" y="6488668"/>
            <a:ext cx="24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(Diba &amp; Buzsáki, 2008)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969F3-AF2C-CAD2-4303-01F68F78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33" y="3883487"/>
            <a:ext cx="2143123" cy="2486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8C789-99E7-1DA6-E9D9-F6DF497E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1" b="3999"/>
          <a:stretch/>
        </p:blipFill>
        <p:spPr>
          <a:xfrm>
            <a:off x="6353633" y="1701799"/>
            <a:ext cx="4904917" cy="1860551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1C904-24CC-25BE-F8E7-740634C4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7" t="12015" b="903"/>
          <a:stretch/>
        </p:blipFill>
        <p:spPr>
          <a:xfrm>
            <a:off x="8639175" y="4219575"/>
            <a:ext cx="2714625" cy="16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9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879</Words>
  <Application>Microsoft Office PowerPoint</Application>
  <PresentationFormat>Widescreen</PresentationFormat>
  <Paragraphs>201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Roboto</vt:lpstr>
      <vt:lpstr>SBL BibLit</vt:lpstr>
      <vt:lpstr>Office Theme</vt:lpstr>
      <vt:lpstr>PowerPoint Presentation</vt:lpstr>
      <vt:lpstr>Cognitive maps &amp; navigation</vt:lpstr>
      <vt:lpstr>Hippocampus &amp; cognitive maps</vt:lpstr>
      <vt:lpstr>Hippocampus &amp; cognitive maps</vt:lpstr>
      <vt:lpstr>Active sampling</vt:lpstr>
      <vt:lpstr>Active sampling</vt:lpstr>
      <vt:lpstr>Active sampling</vt:lpstr>
      <vt:lpstr>Self-organized mapping through action</vt:lpstr>
      <vt:lpstr>Self-organized mapping through action</vt:lpstr>
      <vt:lpstr>Self-organized mapping through action</vt:lpstr>
      <vt:lpstr>Sensory grounding through action</vt:lpstr>
      <vt:lpstr>Centrifugal inputs to the olfactory bulb</vt:lpstr>
      <vt:lpstr>Sniffing and place</vt:lpstr>
      <vt:lpstr>Sniffing and place</vt:lpstr>
      <vt:lpstr>Sniffing and place</vt:lpstr>
      <vt:lpstr>Sniffing and place</vt:lpstr>
      <vt:lpstr>Research Question</vt:lpstr>
      <vt:lpstr>Experimental design</vt:lpstr>
      <vt:lpstr>Experimental design</vt:lpstr>
      <vt:lpstr>Results overview</vt:lpstr>
      <vt:lpstr>Sniff synchronous local field potentials</vt:lpstr>
      <vt:lpstr>Sniff synchronous local field potentials</vt:lpstr>
      <vt:lpstr>Sniff synchronous local field potentials</vt:lpstr>
      <vt:lpstr>Sniff synchronous local field potentials</vt:lpstr>
      <vt:lpstr>Sniff synchronous local field potentials</vt:lpstr>
      <vt:lpstr>Sniff synchronous local field potentials</vt:lpstr>
      <vt:lpstr>Sniff synchronous local field potentials</vt:lpstr>
      <vt:lpstr>Sniff synchronous local field potentials</vt:lpstr>
      <vt:lpstr>Sniff synchronous spiking</vt:lpstr>
      <vt:lpstr>Sniff synchronous spiking</vt:lpstr>
      <vt:lpstr>Sniff synchronous spiking</vt:lpstr>
      <vt:lpstr>Sniff synchronous spiking</vt:lpstr>
      <vt:lpstr>Spatial olfactory code</vt:lpstr>
      <vt:lpstr>Spatial olfactory code</vt:lpstr>
      <vt:lpstr>Population correlations</vt:lpstr>
      <vt:lpstr>Population correlations</vt:lpstr>
      <vt:lpstr>Population correlations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 rafilson</dc:creator>
  <cp:lastModifiedBy>sid rafilson</cp:lastModifiedBy>
  <cp:revision>1</cp:revision>
  <dcterms:created xsi:type="dcterms:W3CDTF">2025-05-14T21:21:25Z</dcterms:created>
  <dcterms:modified xsi:type="dcterms:W3CDTF">2025-08-16T19:47:21Z</dcterms:modified>
</cp:coreProperties>
</file>